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9d5709eecf4a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69744ec5904826"/>
  </p:sldMasterIdLst>
  <p:sldIdLst>
    <p:sldId xmlns:r="http://schemas.openxmlformats.org/officeDocument/2006/relationships" id="256" r:id="R124b6dd1c1574dd9"/>
    <p:sldId xmlns:r="http://schemas.openxmlformats.org/officeDocument/2006/relationships" id="257" r:id="R7e6b518fd1e54b27"/>
    <p:sldId xmlns:r="http://schemas.openxmlformats.org/officeDocument/2006/relationships" id="258" r:id="R551484fb7b7e43ca"/>
    <p:sldId xmlns:r="http://schemas.openxmlformats.org/officeDocument/2006/relationships" id="259" r:id="R68ad132d1eb9413c"/>
    <p:sldId xmlns:r="http://schemas.openxmlformats.org/officeDocument/2006/relationships" id="260" r:id="R419573c72dbb4d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9744ec5904826" /><Relationship Type="http://schemas.openxmlformats.org/officeDocument/2006/relationships/slide" Target="/ppt/slides/slide1.xml" Id="R124b6dd1c1574dd9" /><Relationship Type="http://schemas.openxmlformats.org/officeDocument/2006/relationships/slide" Target="/ppt/slides/slide2.xml" Id="R7e6b518fd1e54b27" /><Relationship Type="http://schemas.openxmlformats.org/officeDocument/2006/relationships/slide" Target="/ppt/slides/slide3.xml" Id="R551484fb7b7e43ca" /><Relationship Type="http://schemas.openxmlformats.org/officeDocument/2006/relationships/slide" Target="/ppt/slides/slide4.xml" Id="R68ad132d1eb9413c" /><Relationship Type="http://schemas.openxmlformats.org/officeDocument/2006/relationships/slide" Target="/ppt/slides/slide5.xml" Id="R419573c72dbb4d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47dbcea2844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d406b206442ee" /><Relationship Type="http://schemas.openxmlformats.org/officeDocument/2006/relationships/theme" Target="/ppt/slideMasters/theme/theme1.xml" Id="R9014100c5d7e4e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d406b206442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e4e3c2c84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2f76c010041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d5f93545942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83f4fb35a4c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230cd454a41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KOMMUNE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Kleivegate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70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postmottak@stavanger.kommune.no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www.stavanger.kommune.no/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