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fa662601b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8555de85d4d40"/>
  </p:sldMasterIdLst>
  <p:sldIdLst>
    <p:sldId xmlns:r="http://schemas.openxmlformats.org/officeDocument/2006/relationships" id="256" r:id="Rbdcc9e79fbf54955"/>
    <p:sldId xmlns:r="http://schemas.openxmlformats.org/officeDocument/2006/relationships" id="257" r:id="R09b75fe43f7247e3"/>
    <p:sldId xmlns:r="http://schemas.openxmlformats.org/officeDocument/2006/relationships" id="258" r:id="R27fd696881fc4b73"/>
    <p:sldId xmlns:r="http://schemas.openxmlformats.org/officeDocument/2006/relationships" id="259" r:id="R3c0592ed61c34ffc"/>
    <p:sldId xmlns:r="http://schemas.openxmlformats.org/officeDocument/2006/relationships" id="260" r:id="R505d52d4e48b4fb9"/>
    <p:sldId xmlns:r="http://schemas.openxmlformats.org/officeDocument/2006/relationships" id="261" r:id="Re1ea7763f07f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8555de85d4d40" /><Relationship Type="http://schemas.openxmlformats.org/officeDocument/2006/relationships/slide" Target="/ppt/slides/slide1.xml" Id="Rbdcc9e79fbf54955" /><Relationship Type="http://schemas.openxmlformats.org/officeDocument/2006/relationships/slide" Target="/ppt/slides/slide2.xml" Id="R09b75fe43f7247e3" /><Relationship Type="http://schemas.openxmlformats.org/officeDocument/2006/relationships/slide" Target="/ppt/slides/slide3.xml" Id="R27fd696881fc4b73" /><Relationship Type="http://schemas.openxmlformats.org/officeDocument/2006/relationships/slide" Target="/ppt/slides/slide4.xml" Id="R3c0592ed61c34ffc" /><Relationship Type="http://schemas.openxmlformats.org/officeDocument/2006/relationships/slide" Target="/ppt/slides/slide5.xml" Id="R505d52d4e48b4fb9" /><Relationship Type="http://schemas.openxmlformats.org/officeDocument/2006/relationships/slide" Target="/ppt/slides/slide6.xml" Id="Re1ea7763f07f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a8ae146c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9e6f425e474b" /><Relationship Type="http://schemas.openxmlformats.org/officeDocument/2006/relationships/theme" Target="/ppt/slideMasters/theme/theme1.xml" Id="Rc2655aa03cbb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29e6f425e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6dd5f4e9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3c5fbfcb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911717ca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7e62ed84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cc4bd88b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814a649e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