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b7757ad52541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d2cbb953ed4339"/>
  </p:sldMasterIdLst>
  <p:sldIdLst>
    <p:sldId xmlns:r="http://schemas.openxmlformats.org/officeDocument/2006/relationships" id="256" r:id="Rd7196b847e384370"/>
    <p:sldId xmlns:r="http://schemas.openxmlformats.org/officeDocument/2006/relationships" id="257" r:id="Raa35bba023574c18"/>
    <p:sldId xmlns:r="http://schemas.openxmlformats.org/officeDocument/2006/relationships" id="258" r:id="Rf33c2b63c85448d0"/>
    <p:sldId xmlns:r="http://schemas.openxmlformats.org/officeDocument/2006/relationships" id="259" r:id="Rdd243f5d2fee47ca"/>
    <p:sldId xmlns:r="http://schemas.openxmlformats.org/officeDocument/2006/relationships" id="260" r:id="R4f7b270330af4d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d2cbb953ed4339" /><Relationship Type="http://schemas.openxmlformats.org/officeDocument/2006/relationships/slide" Target="/ppt/slides/slide1.xml" Id="Rd7196b847e384370" /><Relationship Type="http://schemas.openxmlformats.org/officeDocument/2006/relationships/slide" Target="/ppt/slides/slide2.xml" Id="Raa35bba023574c18" /><Relationship Type="http://schemas.openxmlformats.org/officeDocument/2006/relationships/slide" Target="/ppt/slides/slide3.xml" Id="Rf33c2b63c85448d0" /><Relationship Type="http://schemas.openxmlformats.org/officeDocument/2006/relationships/slide" Target="/ppt/slides/slide4.xml" Id="Rdd243f5d2fee47ca" /><Relationship Type="http://schemas.openxmlformats.org/officeDocument/2006/relationships/slide" Target="/ppt/slides/slide5.xml" Id="R4f7b270330af4d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84ec895b214a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b2b3c9d464480" /><Relationship Type="http://schemas.openxmlformats.org/officeDocument/2006/relationships/theme" Target="/ppt/slideMasters/theme/theme1.xml" Id="R29bb99fe93b347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3b2b3c9d4644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9621163754c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d2fd29c4742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ec6ecb30345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7775925014a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6050c734f44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SAUDA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 KOMMUNE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78 62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post@sauda.kommune.no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www.sauda.kommune.no/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