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0f83b29ed48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b9f6d72f04f83"/>
  </p:sldMasterIdLst>
  <p:sldIdLst>
    <p:sldId xmlns:r="http://schemas.openxmlformats.org/officeDocument/2006/relationships" id="256" r:id="R2f135f562d384e36"/>
    <p:sldId xmlns:r="http://schemas.openxmlformats.org/officeDocument/2006/relationships" id="257" r:id="R082e36b8129e4769"/>
    <p:sldId xmlns:r="http://schemas.openxmlformats.org/officeDocument/2006/relationships" id="258" r:id="Rb80d2695f8ce4f93"/>
    <p:sldId xmlns:r="http://schemas.openxmlformats.org/officeDocument/2006/relationships" id="259" r:id="R1d16f1750b0e44cf"/>
    <p:sldId xmlns:r="http://schemas.openxmlformats.org/officeDocument/2006/relationships" id="260" r:id="Rfe21fc3fdaf64013"/>
    <p:sldId xmlns:r="http://schemas.openxmlformats.org/officeDocument/2006/relationships" id="261" r:id="Rc8df0d616885478a"/>
    <p:sldId xmlns:r="http://schemas.openxmlformats.org/officeDocument/2006/relationships" id="262" r:id="R648d031e48ca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b9f6d72f04f83" /><Relationship Type="http://schemas.openxmlformats.org/officeDocument/2006/relationships/slide" Target="/ppt/slides/slide1.xml" Id="R2f135f562d384e36" /><Relationship Type="http://schemas.openxmlformats.org/officeDocument/2006/relationships/slide" Target="/ppt/slides/slide2.xml" Id="R082e36b8129e4769" /><Relationship Type="http://schemas.openxmlformats.org/officeDocument/2006/relationships/slide" Target="/ppt/slides/slide3.xml" Id="Rb80d2695f8ce4f93" /><Relationship Type="http://schemas.openxmlformats.org/officeDocument/2006/relationships/slide" Target="/ppt/slides/slide4.xml" Id="R1d16f1750b0e44cf" /><Relationship Type="http://schemas.openxmlformats.org/officeDocument/2006/relationships/slide" Target="/ppt/slides/slide5.xml" Id="Rfe21fc3fdaf64013" /><Relationship Type="http://schemas.openxmlformats.org/officeDocument/2006/relationships/slide" Target="/ppt/slides/slide6.xml" Id="Rc8df0d616885478a" /><Relationship Type="http://schemas.openxmlformats.org/officeDocument/2006/relationships/slide" Target="/ppt/slides/slide7.xml" Id="R648d031e48ca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b23db7f94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71fa1bc9f4806" /><Relationship Type="http://schemas.openxmlformats.org/officeDocument/2006/relationships/theme" Target="/ppt/slideMasters/theme/theme1.xml" Id="R936f0aa8b323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71fa1bc9f48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908edea044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0dc3b5ff6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1f5d25a23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fda8a1192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99c387e8b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8dca6ef7e46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4d59df529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BAKÅSEN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9 776 949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25 128 236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JAN-FREDRIK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JØRGEN AARS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Ringkollveien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965 273 395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