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b66fd59f1949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e83b863f9f47de"/>
  </p:sldMasterIdLst>
  <p:sldIdLst>
    <p:sldId xmlns:r="http://schemas.openxmlformats.org/officeDocument/2006/relationships" id="256" r:id="R7794beb4828940a7"/>
    <p:sldId xmlns:r="http://schemas.openxmlformats.org/officeDocument/2006/relationships" id="257" r:id="Rcea8452bca824329"/>
    <p:sldId xmlns:r="http://schemas.openxmlformats.org/officeDocument/2006/relationships" id="258" r:id="Rc8e41b2721cf4e12"/>
    <p:sldId xmlns:r="http://schemas.openxmlformats.org/officeDocument/2006/relationships" id="259" r:id="R2a8c0d5bf98f4c6d"/>
    <p:sldId xmlns:r="http://schemas.openxmlformats.org/officeDocument/2006/relationships" id="260" r:id="R40def978ff734965"/>
    <p:sldId xmlns:r="http://schemas.openxmlformats.org/officeDocument/2006/relationships" id="261" r:id="R442fe2d0cd5a4fc4"/>
    <p:sldId xmlns:r="http://schemas.openxmlformats.org/officeDocument/2006/relationships" id="262" r:id="Rc32003c03e484a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83b863f9f47de" /><Relationship Type="http://schemas.openxmlformats.org/officeDocument/2006/relationships/slide" Target="/ppt/slides/slide1.xml" Id="R7794beb4828940a7" /><Relationship Type="http://schemas.openxmlformats.org/officeDocument/2006/relationships/slide" Target="/ppt/slides/slide2.xml" Id="Rcea8452bca824329" /><Relationship Type="http://schemas.openxmlformats.org/officeDocument/2006/relationships/slide" Target="/ppt/slides/slide3.xml" Id="Rc8e41b2721cf4e12" /><Relationship Type="http://schemas.openxmlformats.org/officeDocument/2006/relationships/slide" Target="/ppt/slides/slide4.xml" Id="R2a8c0d5bf98f4c6d" /><Relationship Type="http://schemas.openxmlformats.org/officeDocument/2006/relationships/slide" Target="/ppt/slides/slide5.xml" Id="R40def978ff734965" /><Relationship Type="http://schemas.openxmlformats.org/officeDocument/2006/relationships/slide" Target="/ppt/slides/slide6.xml" Id="R442fe2d0cd5a4fc4" /><Relationship Type="http://schemas.openxmlformats.org/officeDocument/2006/relationships/slide" Target="/ppt/slides/slide7.xml" Id="Rc32003c03e484a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e1c29c1bf64a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e3c8d06104db7" /><Relationship Type="http://schemas.openxmlformats.org/officeDocument/2006/relationships/theme" Target="/ppt/slideMasters/theme/theme1.xml" Id="R082c1488843048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4e3c8d06104d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c42116fc34d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bbbbe1eb44a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ca87b4c094b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01ff1dbee42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e45a19b8148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ce262d56c47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940bbca8241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REVISJON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14 074 370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3 089 827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2 465 805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448 909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5 475 470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NORING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CATIA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MVB INVEST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LEIKANGER YNGVE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79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sigma@sigmarevisjon.no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965 289 380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