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e2af9245d740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274c8f163d4464"/>
  </p:sldMasterIdLst>
  <p:sldIdLst>
    <p:sldId xmlns:r="http://schemas.openxmlformats.org/officeDocument/2006/relationships" id="256" r:id="R4725e8e00d0d433a"/>
    <p:sldId xmlns:r="http://schemas.openxmlformats.org/officeDocument/2006/relationships" id="257" r:id="R25e6e80eba144158"/>
    <p:sldId xmlns:r="http://schemas.openxmlformats.org/officeDocument/2006/relationships" id="258" r:id="Re96c4e097a444530"/>
    <p:sldId xmlns:r="http://schemas.openxmlformats.org/officeDocument/2006/relationships" id="259" r:id="R5781e6fdcd3e4280"/>
    <p:sldId xmlns:r="http://schemas.openxmlformats.org/officeDocument/2006/relationships" id="260" r:id="R7920475b33e74de7"/>
    <p:sldId xmlns:r="http://schemas.openxmlformats.org/officeDocument/2006/relationships" id="261" r:id="R71a62c35fc794ae3"/>
    <p:sldId xmlns:r="http://schemas.openxmlformats.org/officeDocument/2006/relationships" id="262" r:id="Rf3121e09f5f14d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74c8f163d4464" /><Relationship Type="http://schemas.openxmlformats.org/officeDocument/2006/relationships/slide" Target="/ppt/slides/slide1.xml" Id="R4725e8e00d0d433a" /><Relationship Type="http://schemas.openxmlformats.org/officeDocument/2006/relationships/slide" Target="/ppt/slides/slide2.xml" Id="R25e6e80eba144158" /><Relationship Type="http://schemas.openxmlformats.org/officeDocument/2006/relationships/slide" Target="/ppt/slides/slide3.xml" Id="Re96c4e097a444530" /><Relationship Type="http://schemas.openxmlformats.org/officeDocument/2006/relationships/slide" Target="/ppt/slides/slide4.xml" Id="R5781e6fdcd3e4280" /><Relationship Type="http://schemas.openxmlformats.org/officeDocument/2006/relationships/slide" Target="/ppt/slides/slide5.xml" Id="R7920475b33e74de7" /><Relationship Type="http://schemas.openxmlformats.org/officeDocument/2006/relationships/slide" Target="/ppt/slides/slide6.xml" Id="R71a62c35fc794ae3" /><Relationship Type="http://schemas.openxmlformats.org/officeDocument/2006/relationships/slide" Target="/ppt/slides/slide7.xml" Id="Rf3121e09f5f14d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68536808943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02da237b34782" /><Relationship Type="http://schemas.openxmlformats.org/officeDocument/2006/relationships/theme" Target="/ppt/slideMasters/theme/theme1.xml" Id="Rbe401ce3630e46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502da237b347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00c2d5f2348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330832a604d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18e1fa9a54d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0db9c163140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0093ac1f84c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34b5b34bf48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0a7a0bcad45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FR ANDERSSEN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FR ANDERSSEN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3 591 531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58 286 830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88 748 485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PER FRITHJOF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INVEST AS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ANDERSSEN INVEST AS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FRITHJOF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HARALD  –  10,9 %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965 620 524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