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a973be82a14c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0998d86db14152"/>
  </p:sldMasterIdLst>
  <p:sldIdLst>
    <p:sldId xmlns:r="http://schemas.openxmlformats.org/officeDocument/2006/relationships" id="256" r:id="R02bff2e34b784074"/>
    <p:sldId xmlns:r="http://schemas.openxmlformats.org/officeDocument/2006/relationships" id="257" r:id="R527891cd28ed40e4"/>
    <p:sldId xmlns:r="http://schemas.openxmlformats.org/officeDocument/2006/relationships" id="258" r:id="Re6063bfc44dd4cde"/>
    <p:sldId xmlns:r="http://schemas.openxmlformats.org/officeDocument/2006/relationships" id="259" r:id="Rd4154d48684a4b78"/>
    <p:sldId xmlns:r="http://schemas.openxmlformats.org/officeDocument/2006/relationships" id="260" r:id="R0650ea06129643b8"/>
    <p:sldId xmlns:r="http://schemas.openxmlformats.org/officeDocument/2006/relationships" id="261" r:id="R71914e00bd0145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0998d86db14152" /><Relationship Type="http://schemas.openxmlformats.org/officeDocument/2006/relationships/slide" Target="/ppt/slides/slide1.xml" Id="R02bff2e34b784074" /><Relationship Type="http://schemas.openxmlformats.org/officeDocument/2006/relationships/slide" Target="/ppt/slides/slide2.xml" Id="R527891cd28ed40e4" /><Relationship Type="http://schemas.openxmlformats.org/officeDocument/2006/relationships/slide" Target="/ppt/slides/slide3.xml" Id="Re6063bfc44dd4cde" /><Relationship Type="http://schemas.openxmlformats.org/officeDocument/2006/relationships/slide" Target="/ppt/slides/slide4.xml" Id="Rd4154d48684a4b78" /><Relationship Type="http://schemas.openxmlformats.org/officeDocument/2006/relationships/slide" Target="/ppt/slides/slide5.xml" Id="R0650ea06129643b8" /><Relationship Type="http://schemas.openxmlformats.org/officeDocument/2006/relationships/slide" Target="/ppt/slides/slide6.xml" Id="R71914e00bd0145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f8662553774a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1656cde9c4064" /><Relationship Type="http://schemas.openxmlformats.org/officeDocument/2006/relationships/theme" Target="/ppt/slideMasters/theme/theme1.xml" Id="Rfa384576b6dd43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91656cde9c40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6b4badef148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5107278aa4e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87ff5b9f14d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3cbd570e84b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484da2ae04e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04629dc7245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AKTIV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965 713 700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