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c3a6cebe0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efa35d0724ce7"/>
  </p:sldMasterIdLst>
  <p:sldIdLst>
    <p:sldId xmlns:r="http://schemas.openxmlformats.org/officeDocument/2006/relationships" id="256" r:id="Rf321c764410544bc"/>
    <p:sldId xmlns:r="http://schemas.openxmlformats.org/officeDocument/2006/relationships" id="257" r:id="Rcd0a550d3fec40b8"/>
    <p:sldId xmlns:r="http://schemas.openxmlformats.org/officeDocument/2006/relationships" id="258" r:id="R0e5b198f4e1447ec"/>
    <p:sldId xmlns:r="http://schemas.openxmlformats.org/officeDocument/2006/relationships" id="259" r:id="R1fcd18dbe04545e6"/>
    <p:sldId xmlns:r="http://schemas.openxmlformats.org/officeDocument/2006/relationships" id="260" r:id="R995a0547636b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efa35d0724ce7" /><Relationship Type="http://schemas.openxmlformats.org/officeDocument/2006/relationships/slide" Target="/ppt/slides/slide1.xml" Id="Rf321c764410544bc" /><Relationship Type="http://schemas.openxmlformats.org/officeDocument/2006/relationships/slide" Target="/ppt/slides/slide2.xml" Id="Rcd0a550d3fec40b8" /><Relationship Type="http://schemas.openxmlformats.org/officeDocument/2006/relationships/slide" Target="/ppt/slides/slide3.xml" Id="R0e5b198f4e1447ec" /><Relationship Type="http://schemas.openxmlformats.org/officeDocument/2006/relationships/slide" Target="/ppt/slides/slide4.xml" Id="R1fcd18dbe04545e6" /><Relationship Type="http://schemas.openxmlformats.org/officeDocument/2006/relationships/slide" Target="/ppt/slides/slide5.xml" Id="R995a0547636b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7636bc150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407b11bf74f20" /><Relationship Type="http://schemas.openxmlformats.org/officeDocument/2006/relationships/theme" Target="/ppt/slideMasters/theme/theme1.xml" Id="R2ec43fc03d08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407b11bf7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97f31a5a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078bf848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4ad28ca5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98347308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821702b5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