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b5ff13977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5327f54f8479f"/>
  </p:sldMasterIdLst>
  <p:sldIdLst>
    <p:sldId xmlns:r="http://schemas.openxmlformats.org/officeDocument/2006/relationships" id="256" r:id="R46c3255cb5f5401a"/>
    <p:sldId xmlns:r="http://schemas.openxmlformats.org/officeDocument/2006/relationships" id="257" r:id="R99835131baf84f4f"/>
    <p:sldId xmlns:r="http://schemas.openxmlformats.org/officeDocument/2006/relationships" id="258" r:id="R4332fb3111784e56"/>
    <p:sldId xmlns:r="http://schemas.openxmlformats.org/officeDocument/2006/relationships" id="259" r:id="Ra88355106e194fe7"/>
    <p:sldId xmlns:r="http://schemas.openxmlformats.org/officeDocument/2006/relationships" id="260" r:id="Re0e94822039349cf"/>
    <p:sldId xmlns:r="http://schemas.openxmlformats.org/officeDocument/2006/relationships" id="261" r:id="Rfc2416bfc2dd4781"/>
    <p:sldId xmlns:r="http://schemas.openxmlformats.org/officeDocument/2006/relationships" id="262" r:id="R9e83fb7b4a6140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5327f54f8479f" /><Relationship Type="http://schemas.openxmlformats.org/officeDocument/2006/relationships/slide" Target="/ppt/slides/slide1.xml" Id="R46c3255cb5f5401a" /><Relationship Type="http://schemas.openxmlformats.org/officeDocument/2006/relationships/slide" Target="/ppt/slides/slide2.xml" Id="R99835131baf84f4f" /><Relationship Type="http://schemas.openxmlformats.org/officeDocument/2006/relationships/slide" Target="/ppt/slides/slide3.xml" Id="R4332fb3111784e56" /><Relationship Type="http://schemas.openxmlformats.org/officeDocument/2006/relationships/slide" Target="/ppt/slides/slide4.xml" Id="Ra88355106e194fe7" /><Relationship Type="http://schemas.openxmlformats.org/officeDocument/2006/relationships/slide" Target="/ppt/slides/slide5.xml" Id="Re0e94822039349cf" /><Relationship Type="http://schemas.openxmlformats.org/officeDocument/2006/relationships/slide" Target="/ppt/slides/slide6.xml" Id="Rfc2416bfc2dd4781" /><Relationship Type="http://schemas.openxmlformats.org/officeDocument/2006/relationships/slide" Target="/ppt/slides/slide7.xml" Id="R9e83fb7b4a6140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c2751a03c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7936a57c34c55" /><Relationship Type="http://schemas.openxmlformats.org/officeDocument/2006/relationships/theme" Target="/ppt/slideMasters/theme/theme1.xml" Id="R14c2310fabd840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47936a57c34c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e9103c936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d474e6f224e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4a11e472540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1763a8d6e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23bce6d014e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1ebe748ba4d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e54c143dc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17 212 355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4 639 280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9 740 359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JATUMARK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PER AIMAR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SUPERTANKER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RAMFJORD 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TERJE ØVERGÅRD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HÆGELAND JAN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965 820 310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