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d81948b014f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e1270ea2d4aa8"/>
  </p:sldMasterIdLst>
  <p:sldIdLst>
    <p:sldId xmlns:r="http://schemas.openxmlformats.org/officeDocument/2006/relationships" id="256" r:id="R1b27b113e60b4e98"/>
    <p:sldId xmlns:r="http://schemas.openxmlformats.org/officeDocument/2006/relationships" id="257" r:id="R63808af2961c453a"/>
    <p:sldId xmlns:r="http://schemas.openxmlformats.org/officeDocument/2006/relationships" id="258" r:id="R125d0b95aff04de1"/>
    <p:sldId xmlns:r="http://schemas.openxmlformats.org/officeDocument/2006/relationships" id="259" r:id="R68da3f0e08124bcd"/>
    <p:sldId xmlns:r="http://schemas.openxmlformats.org/officeDocument/2006/relationships" id="260" r:id="R7d3523560950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e1270ea2d4aa8" /><Relationship Type="http://schemas.openxmlformats.org/officeDocument/2006/relationships/slide" Target="/ppt/slides/slide1.xml" Id="R1b27b113e60b4e98" /><Relationship Type="http://schemas.openxmlformats.org/officeDocument/2006/relationships/slide" Target="/ppt/slides/slide2.xml" Id="R63808af2961c453a" /><Relationship Type="http://schemas.openxmlformats.org/officeDocument/2006/relationships/slide" Target="/ppt/slides/slide3.xml" Id="R125d0b95aff04de1" /><Relationship Type="http://schemas.openxmlformats.org/officeDocument/2006/relationships/slide" Target="/ppt/slides/slide4.xml" Id="R68da3f0e08124bcd" /><Relationship Type="http://schemas.openxmlformats.org/officeDocument/2006/relationships/slide" Target="/ppt/slides/slide5.xml" Id="R7d3523560950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9c4c4cc9e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57a074124d4b" /><Relationship Type="http://schemas.openxmlformats.org/officeDocument/2006/relationships/theme" Target="/ppt/slideMasters/theme/theme1.xml" Id="Rb827bb78e565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157a074124d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edbc12e2d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02d31cf66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54af1f5dd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d889147484a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28b7c204d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