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02aed891244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3bf4472056468a"/>
  </p:sldMasterIdLst>
  <p:sldIdLst>
    <p:sldId xmlns:r="http://schemas.openxmlformats.org/officeDocument/2006/relationships" id="256" r:id="R31e70feb54e44163"/>
    <p:sldId xmlns:r="http://schemas.openxmlformats.org/officeDocument/2006/relationships" id="257" r:id="R22384e072e734974"/>
    <p:sldId xmlns:r="http://schemas.openxmlformats.org/officeDocument/2006/relationships" id="258" r:id="R9536c9b3ccb548a7"/>
    <p:sldId xmlns:r="http://schemas.openxmlformats.org/officeDocument/2006/relationships" id="259" r:id="R13d255cdaa2b4936"/>
    <p:sldId xmlns:r="http://schemas.openxmlformats.org/officeDocument/2006/relationships" id="260" r:id="Re45f914edf4d4e5b"/>
    <p:sldId xmlns:r="http://schemas.openxmlformats.org/officeDocument/2006/relationships" id="261" r:id="Re4e3b0605a4a46b0"/>
    <p:sldId xmlns:r="http://schemas.openxmlformats.org/officeDocument/2006/relationships" id="262" r:id="R5a77928ce6d9438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3bf4472056468a" /><Relationship Type="http://schemas.openxmlformats.org/officeDocument/2006/relationships/slide" Target="/ppt/slides/slide1.xml" Id="R31e70feb54e44163" /><Relationship Type="http://schemas.openxmlformats.org/officeDocument/2006/relationships/slide" Target="/ppt/slides/slide2.xml" Id="R22384e072e734974" /><Relationship Type="http://schemas.openxmlformats.org/officeDocument/2006/relationships/slide" Target="/ppt/slides/slide3.xml" Id="R9536c9b3ccb548a7" /><Relationship Type="http://schemas.openxmlformats.org/officeDocument/2006/relationships/slide" Target="/ppt/slides/slide4.xml" Id="R13d255cdaa2b4936" /><Relationship Type="http://schemas.openxmlformats.org/officeDocument/2006/relationships/slide" Target="/ppt/slides/slide5.xml" Id="Re45f914edf4d4e5b" /><Relationship Type="http://schemas.openxmlformats.org/officeDocument/2006/relationships/slide" Target="/ppt/slides/slide6.xml" Id="Re4e3b0605a4a46b0" /><Relationship Type="http://schemas.openxmlformats.org/officeDocument/2006/relationships/slide" Target="/ppt/slides/slide7.xml" Id="R5a77928ce6d9438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802d3f8db6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3e020d26f4a96" /><Relationship Type="http://schemas.openxmlformats.org/officeDocument/2006/relationships/theme" Target="/ppt/slideMasters/theme/theme1.xml" Id="R92ad850dd84b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23e020d26f4a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d5b4ee234e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903d4a5d21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f9f720e6b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b6bf8101f43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78db30d43346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b98b4464b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e0d84353a4a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ÅRDAL HOTELLDRIFT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32 195 713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1 225 489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791 161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2 174 116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14 713 413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66 58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post@klingenberghotel.no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966 785 845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ÅRDAL HOTELLDRIFT AS</a:t>
            </a:r>
          </a:p>
        </p:txBody>
      </p:sp>
    </p:spTree>
  </p:cSld>
  <p:clrMapOvr>
    <a:masterClrMapping xmlns:a="http://schemas.openxmlformats.org/drawingml/2006/main"/>
  </p:clrMapOvr>
</p:sld>
</file>