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6efac8e49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c56130da74615"/>
  </p:sldMasterIdLst>
  <p:sldIdLst>
    <p:sldId xmlns:r="http://schemas.openxmlformats.org/officeDocument/2006/relationships" id="256" r:id="Rb302424c3fbb40cd"/>
    <p:sldId xmlns:r="http://schemas.openxmlformats.org/officeDocument/2006/relationships" id="257" r:id="Rc32aef20b3514f6f"/>
    <p:sldId xmlns:r="http://schemas.openxmlformats.org/officeDocument/2006/relationships" id="258" r:id="Rd3d8b7cb835f4a2d"/>
    <p:sldId xmlns:r="http://schemas.openxmlformats.org/officeDocument/2006/relationships" id="259" r:id="R752bd2aa086845d8"/>
    <p:sldId xmlns:r="http://schemas.openxmlformats.org/officeDocument/2006/relationships" id="260" r:id="Re29f35ac5d5d4a41"/>
    <p:sldId xmlns:r="http://schemas.openxmlformats.org/officeDocument/2006/relationships" id="261" r:id="Ra839410704494847"/>
    <p:sldId xmlns:r="http://schemas.openxmlformats.org/officeDocument/2006/relationships" id="262" r:id="R9cdd6e1facda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c56130da74615" /><Relationship Type="http://schemas.openxmlformats.org/officeDocument/2006/relationships/slide" Target="/ppt/slides/slide1.xml" Id="Rb302424c3fbb40cd" /><Relationship Type="http://schemas.openxmlformats.org/officeDocument/2006/relationships/slide" Target="/ppt/slides/slide2.xml" Id="Rc32aef20b3514f6f" /><Relationship Type="http://schemas.openxmlformats.org/officeDocument/2006/relationships/slide" Target="/ppt/slides/slide3.xml" Id="Rd3d8b7cb835f4a2d" /><Relationship Type="http://schemas.openxmlformats.org/officeDocument/2006/relationships/slide" Target="/ppt/slides/slide4.xml" Id="R752bd2aa086845d8" /><Relationship Type="http://schemas.openxmlformats.org/officeDocument/2006/relationships/slide" Target="/ppt/slides/slide5.xml" Id="Re29f35ac5d5d4a41" /><Relationship Type="http://schemas.openxmlformats.org/officeDocument/2006/relationships/slide" Target="/ppt/slides/slide6.xml" Id="Ra839410704494847" /><Relationship Type="http://schemas.openxmlformats.org/officeDocument/2006/relationships/slide" Target="/ppt/slides/slide7.xml" Id="R9cdd6e1facda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0baea26ce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84407f6814041" /><Relationship Type="http://schemas.openxmlformats.org/officeDocument/2006/relationships/theme" Target="/ppt/slideMasters/theme/theme1.xml" Id="R6208a7be9684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484407f681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39f52e9c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f6a701f5f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29dbe2f75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41cf6c4c6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9596d572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91212e75a48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e2dafdb1f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XPND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XPND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39 614 008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284 047 488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705 996 952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NILS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