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1f0453e9eb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9b5097aec4f8d"/>
  </p:sldMasterIdLst>
  <p:sldIdLst>
    <p:sldId xmlns:r="http://schemas.openxmlformats.org/officeDocument/2006/relationships" id="256" r:id="Rdf41393918204e7b"/>
    <p:sldId xmlns:r="http://schemas.openxmlformats.org/officeDocument/2006/relationships" id="257" r:id="R096a4ff6e76e4a45"/>
    <p:sldId xmlns:r="http://schemas.openxmlformats.org/officeDocument/2006/relationships" id="258" r:id="R81919d8c026546fe"/>
    <p:sldId xmlns:r="http://schemas.openxmlformats.org/officeDocument/2006/relationships" id="259" r:id="Re67dd2ca03b14842"/>
    <p:sldId xmlns:r="http://schemas.openxmlformats.org/officeDocument/2006/relationships" id="260" r:id="R32c910bf1c9e4001"/>
    <p:sldId xmlns:r="http://schemas.openxmlformats.org/officeDocument/2006/relationships" id="261" r:id="Rff20181feda8476f"/>
    <p:sldId xmlns:r="http://schemas.openxmlformats.org/officeDocument/2006/relationships" id="262" r:id="Re123462c6cb943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9b5097aec4f8d" /><Relationship Type="http://schemas.openxmlformats.org/officeDocument/2006/relationships/slide" Target="/ppt/slides/slide1.xml" Id="Rdf41393918204e7b" /><Relationship Type="http://schemas.openxmlformats.org/officeDocument/2006/relationships/slide" Target="/ppt/slides/slide2.xml" Id="R096a4ff6e76e4a45" /><Relationship Type="http://schemas.openxmlformats.org/officeDocument/2006/relationships/slide" Target="/ppt/slides/slide3.xml" Id="R81919d8c026546fe" /><Relationship Type="http://schemas.openxmlformats.org/officeDocument/2006/relationships/slide" Target="/ppt/slides/slide4.xml" Id="Re67dd2ca03b14842" /><Relationship Type="http://schemas.openxmlformats.org/officeDocument/2006/relationships/slide" Target="/ppt/slides/slide5.xml" Id="R32c910bf1c9e4001" /><Relationship Type="http://schemas.openxmlformats.org/officeDocument/2006/relationships/slide" Target="/ppt/slides/slide6.xml" Id="Rff20181feda8476f" /><Relationship Type="http://schemas.openxmlformats.org/officeDocument/2006/relationships/slide" Target="/ppt/slides/slide7.xml" Id="Re123462c6cb943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a5d78d985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82c88d8ff4f35" /><Relationship Type="http://schemas.openxmlformats.org/officeDocument/2006/relationships/theme" Target="/ppt/slideMasters/theme/theme1.xml" Id="Rbbbd43dcd6cc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82c88d8ff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ea672f7c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4f1d1b567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1af01ef2f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bab25da0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43820ab97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a09b59e54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3464ecd7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