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d423aac2d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3789e6562c42d6"/>
  </p:sldMasterIdLst>
  <p:sldIdLst>
    <p:sldId xmlns:r="http://schemas.openxmlformats.org/officeDocument/2006/relationships" id="256" r:id="R30481633d6c548bd"/>
    <p:sldId xmlns:r="http://schemas.openxmlformats.org/officeDocument/2006/relationships" id="257" r:id="Rcc9cda47d3c24105"/>
    <p:sldId xmlns:r="http://schemas.openxmlformats.org/officeDocument/2006/relationships" id="258" r:id="R5fec4447aa3a4432"/>
    <p:sldId xmlns:r="http://schemas.openxmlformats.org/officeDocument/2006/relationships" id="259" r:id="R3bb38b8d6d4a4604"/>
    <p:sldId xmlns:r="http://schemas.openxmlformats.org/officeDocument/2006/relationships" id="260" r:id="R032d68c6834245f3"/>
    <p:sldId xmlns:r="http://schemas.openxmlformats.org/officeDocument/2006/relationships" id="261" r:id="Re9370516f61643a7"/>
    <p:sldId xmlns:r="http://schemas.openxmlformats.org/officeDocument/2006/relationships" id="262" r:id="R9e447dafd8e2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789e6562c42d6" /><Relationship Type="http://schemas.openxmlformats.org/officeDocument/2006/relationships/slide" Target="/ppt/slides/slide1.xml" Id="R30481633d6c548bd" /><Relationship Type="http://schemas.openxmlformats.org/officeDocument/2006/relationships/slide" Target="/ppt/slides/slide2.xml" Id="Rcc9cda47d3c24105" /><Relationship Type="http://schemas.openxmlformats.org/officeDocument/2006/relationships/slide" Target="/ppt/slides/slide3.xml" Id="R5fec4447aa3a4432" /><Relationship Type="http://schemas.openxmlformats.org/officeDocument/2006/relationships/slide" Target="/ppt/slides/slide4.xml" Id="R3bb38b8d6d4a4604" /><Relationship Type="http://schemas.openxmlformats.org/officeDocument/2006/relationships/slide" Target="/ppt/slides/slide5.xml" Id="R032d68c6834245f3" /><Relationship Type="http://schemas.openxmlformats.org/officeDocument/2006/relationships/slide" Target="/ppt/slides/slide6.xml" Id="Re9370516f61643a7" /><Relationship Type="http://schemas.openxmlformats.org/officeDocument/2006/relationships/slide" Target="/ppt/slides/slide7.xml" Id="R9e447dafd8e2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d11df53ea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b74c1d5fa417d" /><Relationship Type="http://schemas.openxmlformats.org/officeDocument/2006/relationships/theme" Target="/ppt/slideMasters/theme/theme1.xml" Id="Rdf8e18ae0a0f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b74c1d5fa41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a1608716c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d3fe19668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a81db4ec2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3b5732787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8750996e5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afeca616043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7cf22ed49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KANTALL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50 392 460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6 381 720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5 246 940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25 541 816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967 534 579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