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08a399f30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4e3d110fe4a9b"/>
  </p:sldMasterIdLst>
  <p:sldIdLst>
    <p:sldId xmlns:r="http://schemas.openxmlformats.org/officeDocument/2006/relationships" id="256" r:id="R941c1d95a6fd44d0"/>
    <p:sldId xmlns:r="http://schemas.openxmlformats.org/officeDocument/2006/relationships" id="257" r:id="R871abe684f2b44bd"/>
    <p:sldId xmlns:r="http://schemas.openxmlformats.org/officeDocument/2006/relationships" id="258" r:id="Ra382345347da4838"/>
    <p:sldId xmlns:r="http://schemas.openxmlformats.org/officeDocument/2006/relationships" id="259" r:id="R92002366c318404f"/>
    <p:sldId xmlns:r="http://schemas.openxmlformats.org/officeDocument/2006/relationships" id="260" r:id="R2de415438cfc4793"/>
    <p:sldId xmlns:r="http://schemas.openxmlformats.org/officeDocument/2006/relationships" id="261" r:id="R1f3fa5a555234bb4"/>
    <p:sldId xmlns:r="http://schemas.openxmlformats.org/officeDocument/2006/relationships" id="262" r:id="R27cc574474d0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4e3d110fe4a9b" /><Relationship Type="http://schemas.openxmlformats.org/officeDocument/2006/relationships/slide" Target="/ppt/slides/slide1.xml" Id="R941c1d95a6fd44d0" /><Relationship Type="http://schemas.openxmlformats.org/officeDocument/2006/relationships/slide" Target="/ppt/slides/slide2.xml" Id="R871abe684f2b44bd" /><Relationship Type="http://schemas.openxmlformats.org/officeDocument/2006/relationships/slide" Target="/ppt/slides/slide3.xml" Id="Ra382345347da4838" /><Relationship Type="http://schemas.openxmlformats.org/officeDocument/2006/relationships/slide" Target="/ppt/slides/slide4.xml" Id="R92002366c318404f" /><Relationship Type="http://schemas.openxmlformats.org/officeDocument/2006/relationships/slide" Target="/ppt/slides/slide5.xml" Id="R2de415438cfc4793" /><Relationship Type="http://schemas.openxmlformats.org/officeDocument/2006/relationships/slide" Target="/ppt/slides/slide6.xml" Id="R1f3fa5a555234bb4" /><Relationship Type="http://schemas.openxmlformats.org/officeDocument/2006/relationships/slide" Target="/ppt/slides/slide7.xml" Id="R27cc574474d0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5ab145bb6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00131766c4d50" /><Relationship Type="http://schemas.openxmlformats.org/officeDocument/2006/relationships/theme" Target="/ppt/slideMasters/theme/theme1.xml" Id="R1850dc5beaf8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00131766c4d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ac0a13f58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974c3689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afe98fc78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1ea04871d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baa122a1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fda60949b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0632c5d90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