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e79a31f3f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8ff0b53ca4f3b"/>
  </p:sldMasterIdLst>
  <p:sldIdLst>
    <p:sldId xmlns:r="http://schemas.openxmlformats.org/officeDocument/2006/relationships" id="256" r:id="R9f95f708f1734897"/>
    <p:sldId xmlns:r="http://schemas.openxmlformats.org/officeDocument/2006/relationships" id="257" r:id="Rb062b429b981472f"/>
    <p:sldId xmlns:r="http://schemas.openxmlformats.org/officeDocument/2006/relationships" id="258" r:id="Rca1380501ab84c68"/>
    <p:sldId xmlns:r="http://schemas.openxmlformats.org/officeDocument/2006/relationships" id="259" r:id="R9ae3fbdc0fed419b"/>
    <p:sldId xmlns:r="http://schemas.openxmlformats.org/officeDocument/2006/relationships" id="260" r:id="R514ff20197cd49f3"/>
    <p:sldId xmlns:r="http://schemas.openxmlformats.org/officeDocument/2006/relationships" id="261" r:id="R705d67d275614e11"/>
    <p:sldId xmlns:r="http://schemas.openxmlformats.org/officeDocument/2006/relationships" id="262" r:id="R13b624dd78b4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8ff0b53ca4f3b" /><Relationship Type="http://schemas.openxmlformats.org/officeDocument/2006/relationships/slide" Target="/ppt/slides/slide1.xml" Id="R9f95f708f1734897" /><Relationship Type="http://schemas.openxmlformats.org/officeDocument/2006/relationships/slide" Target="/ppt/slides/slide2.xml" Id="Rb062b429b981472f" /><Relationship Type="http://schemas.openxmlformats.org/officeDocument/2006/relationships/slide" Target="/ppt/slides/slide3.xml" Id="Rca1380501ab84c68" /><Relationship Type="http://schemas.openxmlformats.org/officeDocument/2006/relationships/slide" Target="/ppt/slides/slide4.xml" Id="R9ae3fbdc0fed419b" /><Relationship Type="http://schemas.openxmlformats.org/officeDocument/2006/relationships/slide" Target="/ppt/slides/slide5.xml" Id="R514ff20197cd49f3" /><Relationship Type="http://schemas.openxmlformats.org/officeDocument/2006/relationships/slide" Target="/ppt/slides/slide6.xml" Id="R705d67d275614e11" /><Relationship Type="http://schemas.openxmlformats.org/officeDocument/2006/relationships/slide" Target="/ppt/slides/slide7.xml" Id="R13b624dd78b4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b4fddc515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0705b7e44f4e" /><Relationship Type="http://schemas.openxmlformats.org/officeDocument/2006/relationships/theme" Target="/ppt/slideMasters/theme/theme1.xml" Id="R657e66896d5f44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f0705b7e4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682bec96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ac285ef1a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553c97b3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afd0a58840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1b2ef1a5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b2ae0a3a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752f92e2f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