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70ab8f7ef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4410535444dd2"/>
  </p:sldMasterIdLst>
  <p:sldIdLst>
    <p:sldId xmlns:r="http://schemas.openxmlformats.org/officeDocument/2006/relationships" id="256" r:id="R1a4e6f932d4a42dc"/>
    <p:sldId xmlns:r="http://schemas.openxmlformats.org/officeDocument/2006/relationships" id="257" r:id="R04b201b87fbe4bb1"/>
    <p:sldId xmlns:r="http://schemas.openxmlformats.org/officeDocument/2006/relationships" id="258" r:id="R5c187799ac694edf"/>
    <p:sldId xmlns:r="http://schemas.openxmlformats.org/officeDocument/2006/relationships" id="259" r:id="Rd8177a274ba0414e"/>
    <p:sldId xmlns:r="http://schemas.openxmlformats.org/officeDocument/2006/relationships" id="260" r:id="R9bdb626585ca4bd2"/>
    <p:sldId xmlns:r="http://schemas.openxmlformats.org/officeDocument/2006/relationships" id="261" r:id="Rd9fcce98330b4411"/>
    <p:sldId xmlns:r="http://schemas.openxmlformats.org/officeDocument/2006/relationships" id="262" r:id="Rc1cd11e48abb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4410535444dd2" /><Relationship Type="http://schemas.openxmlformats.org/officeDocument/2006/relationships/slide" Target="/ppt/slides/slide1.xml" Id="R1a4e6f932d4a42dc" /><Relationship Type="http://schemas.openxmlformats.org/officeDocument/2006/relationships/slide" Target="/ppt/slides/slide2.xml" Id="R04b201b87fbe4bb1" /><Relationship Type="http://schemas.openxmlformats.org/officeDocument/2006/relationships/slide" Target="/ppt/slides/slide3.xml" Id="R5c187799ac694edf" /><Relationship Type="http://schemas.openxmlformats.org/officeDocument/2006/relationships/slide" Target="/ppt/slides/slide4.xml" Id="Rd8177a274ba0414e" /><Relationship Type="http://schemas.openxmlformats.org/officeDocument/2006/relationships/slide" Target="/ppt/slides/slide5.xml" Id="R9bdb626585ca4bd2" /><Relationship Type="http://schemas.openxmlformats.org/officeDocument/2006/relationships/slide" Target="/ppt/slides/slide6.xml" Id="Rd9fcce98330b4411" /><Relationship Type="http://schemas.openxmlformats.org/officeDocument/2006/relationships/slide" Target="/ppt/slides/slide7.xml" Id="Rc1cd11e48abb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6c4cf7f00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abeb46dd84d89" /><Relationship Type="http://schemas.openxmlformats.org/officeDocument/2006/relationships/theme" Target="/ppt/slideMasters/theme/theme1.xml" Id="R1107040cb490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abeb46dd8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3b207de6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13906c989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819ee739a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fd4396c7e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b785f28b1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92eb8d8c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63b4b199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