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97c6dd043044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33ce1aed1b4803"/>
  </p:sldMasterIdLst>
  <p:sldIdLst>
    <p:sldId xmlns:r="http://schemas.openxmlformats.org/officeDocument/2006/relationships" id="256" r:id="R6e17f86bc8f842a0"/>
    <p:sldId xmlns:r="http://schemas.openxmlformats.org/officeDocument/2006/relationships" id="257" r:id="Rfa488c222a3042c9"/>
    <p:sldId xmlns:r="http://schemas.openxmlformats.org/officeDocument/2006/relationships" id="258" r:id="R6e4916bf61a94df2"/>
    <p:sldId xmlns:r="http://schemas.openxmlformats.org/officeDocument/2006/relationships" id="259" r:id="Rd598eff29c4445ea"/>
    <p:sldId xmlns:r="http://schemas.openxmlformats.org/officeDocument/2006/relationships" id="260" r:id="Rb3aa2144be0241b7"/>
    <p:sldId xmlns:r="http://schemas.openxmlformats.org/officeDocument/2006/relationships" id="261" r:id="Rba0ec9be785e46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33ce1aed1b4803" /><Relationship Type="http://schemas.openxmlformats.org/officeDocument/2006/relationships/slide" Target="/ppt/slides/slide1.xml" Id="R6e17f86bc8f842a0" /><Relationship Type="http://schemas.openxmlformats.org/officeDocument/2006/relationships/slide" Target="/ppt/slides/slide2.xml" Id="Rfa488c222a3042c9" /><Relationship Type="http://schemas.openxmlformats.org/officeDocument/2006/relationships/slide" Target="/ppt/slides/slide3.xml" Id="R6e4916bf61a94df2" /><Relationship Type="http://schemas.openxmlformats.org/officeDocument/2006/relationships/slide" Target="/ppt/slides/slide4.xml" Id="Rd598eff29c4445ea" /><Relationship Type="http://schemas.openxmlformats.org/officeDocument/2006/relationships/slide" Target="/ppt/slides/slide5.xml" Id="Rb3aa2144be0241b7" /><Relationship Type="http://schemas.openxmlformats.org/officeDocument/2006/relationships/slide" Target="/ppt/slides/slide6.xml" Id="Rba0ec9be785e46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7cd36b121b40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547631342d4471" /><Relationship Type="http://schemas.openxmlformats.org/officeDocument/2006/relationships/theme" Target="/ppt/slideMasters/theme/theme1.xml" Id="R897ee79168eb4d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547631342d44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72ade544ff4f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8eae5f1e844e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785708101640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d4fb34323344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592de57c074f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237dde90ad4a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FRON REGNSKAPSKONTOR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 REGNSKAPSKONTOR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FRON REGNSKAPSKONTOR SA ble etablert [år] og holder til i Vinstra.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 REGNSKAPSKONTOR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 REGNSKAPSKONTOR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 REGNSKAPSKONTOR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29 990 426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−2 775 617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−3 229 299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881 347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8 744 694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 REGNSKAPSKONTOR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33B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2640 Vinstra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29 52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967 673 374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 REGNSKAPSKONTOR SA</a:t>
            </a:r>
          </a:p>
        </p:txBody>
      </p:sp>
    </p:spTree>
  </p:cSld>
  <p:clrMapOvr>
    <a:masterClrMapping xmlns:a="http://schemas.openxmlformats.org/drawingml/2006/main"/>
  </p:clrMapOvr>
</p:sld>
</file>