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6c328d6bf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c9add54fb478e"/>
  </p:sldMasterIdLst>
  <p:sldIdLst>
    <p:sldId xmlns:r="http://schemas.openxmlformats.org/officeDocument/2006/relationships" id="256" r:id="Refa4562ad318406b"/>
    <p:sldId xmlns:r="http://schemas.openxmlformats.org/officeDocument/2006/relationships" id="257" r:id="R87db70e8d7484149"/>
    <p:sldId xmlns:r="http://schemas.openxmlformats.org/officeDocument/2006/relationships" id="258" r:id="R9e9e1a8bdb0c447e"/>
    <p:sldId xmlns:r="http://schemas.openxmlformats.org/officeDocument/2006/relationships" id="259" r:id="R3070898170a54471"/>
    <p:sldId xmlns:r="http://schemas.openxmlformats.org/officeDocument/2006/relationships" id="260" r:id="Rd7f5f91c365a4677"/>
    <p:sldId xmlns:r="http://schemas.openxmlformats.org/officeDocument/2006/relationships" id="261" r:id="R45af2c7988cc4ad7"/>
    <p:sldId xmlns:r="http://schemas.openxmlformats.org/officeDocument/2006/relationships" id="262" r:id="R6f33fdf8c4ea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c9add54fb478e" /><Relationship Type="http://schemas.openxmlformats.org/officeDocument/2006/relationships/slide" Target="/ppt/slides/slide1.xml" Id="Refa4562ad318406b" /><Relationship Type="http://schemas.openxmlformats.org/officeDocument/2006/relationships/slide" Target="/ppt/slides/slide2.xml" Id="R87db70e8d7484149" /><Relationship Type="http://schemas.openxmlformats.org/officeDocument/2006/relationships/slide" Target="/ppt/slides/slide3.xml" Id="R9e9e1a8bdb0c447e" /><Relationship Type="http://schemas.openxmlformats.org/officeDocument/2006/relationships/slide" Target="/ppt/slides/slide4.xml" Id="R3070898170a54471" /><Relationship Type="http://schemas.openxmlformats.org/officeDocument/2006/relationships/slide" Target="/ppt/slides/slide5.xml" Id="Rd7f5f91c365a4677" /><Relationship Type="http://schemas.openxmlformats.org/officeDocument/2006/relationships/slide" Target="/ppt/slides/slide6.xml" Id="R45af2c7988cc4ad7" /><Relationship Type="http://schemas.openxmlformats.org/officeDocument/2006/relationships/slide" Target="/ppt/slides/slide7.xml" Id="R6f33fdf8c4ea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381d16eee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2eba5b91426e" /><Relationship Type="http://schemas.openxmlformats.org/officeDocument/2006/relationships/theme" Target="/ppt/slideMasters/theme/theme1.xml" Id="R3cf9a76c6069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72eba5b91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4aea7a338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3d0cc601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3ea8edc3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a815d8b1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6e48902c6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a30a6030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2087d92f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