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e97c566ad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0e5b8c2c440ca"/>
  </p:sldMasterIdLst>
  <p:sldIdLst>
    <p:sldId xmlns:r="http://schemas.openxmlformats.org/officeDocument/2006/relationships" id="256" r:id="R85787f63c65f4d76"/>
    <p:sldId xmlns:r="http://schemas.openxmlformats.org/officeDocument/2006/relationships" id="257" r:id="Ra15316b68e254515"/>
    <p:sldId xmlns:r="http://schemas.openxmlformats.org/officeDocument/2006/relationships" id="258" r:id="Rd7f412d0e06b49a3"/>
    <p:sldId xmlns:r="http://schemas.openxmlformats.org/officeDocument/2006/relationships" id="259" r:id="R07ada2324e7b4616"/>
    <p:sldId xmlns:r="http://schemas.openxmlformats.org/officeDocument/2006/relationships" id="260" r:id="R6050d318f17544d9"/>
    <p:sldId xmlns:r="http://schemas.openxmlformats.org/officeDocument/2006/relationships" id="261" r:id="R023af03082934c72"/>
    <p:sldId xmlns:r="http://schemas.openxmlformats.org/officeDocument/2006/relationships" id="262" r:id="R4e830d69b679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0e5b8c2c440ca" /><Relationship Type="http://schemas.openxmlformats.org/officeDocument/2006/relationships/slide" Target="/ppt/slides/slide1.xml" Id="R85787f63c65f4d76" /><Relationship Type="http://schemas.openxmlformats.org/officeDocument/2006/relationships/slide" Target="/ppt/slides/slide2.xml" Id="Ra15316b68e254515" /><Relationship Type="http://schemas.openxmlformats.org/officeDocument/2006/relationships/slide" Target="/ppt/slides/slide3.xml" Id="Rd7f412d0e06b49a3" /><Relationship Type="http://schemas.openxmlformats.org/officeDocument/2006/relationships/slide" Target="/ppt/slides/slide4.xml" Id="R07ada2324e7b4616" /><Relationship Type="http://schemas.openxmlformats.org/officeDocument/2006/relationships/slide" Target="/ppt/slides/slide5.xml" Id="R6050d318f17544d9" /><Relationship Type="http://schemas.openxmlformats.org/officeDocument/2006/relationships/slide" Target="/ppt/slides/slide6.xml" Id="R023af03082934c72" /><Relationship Type="http://schemas.openxmlformats.org/officeDocument/2006/relationships/slide" Target="/ppt/slides/slide7.xml" Id="R4e830d69b679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d2857af04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416fa2c5423e" /><Relationship Type="http://schemas.openxmlformats.org/officeDocument/2006/relationships/theme" Target="/ppt/slideMasters/theme/theme1.xml" Id="Rfc05af9e55b1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a416fa2c5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5c4bafeb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5bd3353d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596e06c2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304426a2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04d16f89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6e820ca4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47050cc1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