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f24ef6cd1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4e2a95477432a"/>
  </p:sldMasterIdLst>
  <p:sldIdLst>
    <p:sldId xmlns:r="http://schemas.openxmlformats.org/officeDocument/2006/relationships" id="256" r:id="R7e2e984364704569"/>
    <p:sldId xmlns:r="http://schemas.openxmlformats.org/officeDocument/2006/relationships" id="257" r:id="R6801436fb60b408a"/>
    <p:sldId xmlns:r="http://schemas.openxmlformats.org/officeDocument/2006/relationships" id="258" r:id="R231fdc86dd93482c"/>
    <p:sldId xmlns:r="http://schemas.openxmlformats.org/officeDocument/2006/relationships" id="259" r:id="Rff1e93802a2249a3"/>
    <p:sldId xmlns:r="http://schemas.openxmlformats.org/officeDocument/2006/relationships" id="260" r:id="R58c9ba398ca2422c"/>
    <p:sldId xmlns:r="http://schemas.openxmlformats.org/officeDocument/2006/relationships" id="261" r:id="R2b3cafd77cd348ef"/>
    <p:sldId xmlns:r="http://schemas.openxmlformats.org/officeDocument/2006/relationships" id="262" r:id="R1924dc5dac7a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4e2a95477432a" /><Relationship Type="http://schemas.openxmlformats.org/officeDocument/2006/relationships/slide" Target="/ppt/slides/slide1.xml" Id="R7e2e984364704569" /><Relationship Type="http://schemas.openxmlformats.org/officeDocument/2006/relationships/slide" Target="/ppt/slides/slide2.xml" Id="R6801436fb60b408a" /><Relationship Type="http://schemas.openxmlformats.org/officeDocument/2006/relationships/slide" Target="/ppt/slides/slide3.xml" Id="R231fdc86dd93482c" /><Relationship Type="http://schemas.openxmlformats.org/officeDocument/2006/relationships/slide" Target="/ppt/slides/slide4.xml" Id="Rff1e93802a2249a3" /><Relationship Type="http://schemas.openxmlformats.org/officeDocument/2006/relationships/slide" Target="/ppt/slides/slide5.xml" Id="R58c9ba398ca2422c" /><Relationship Type="http://schemas.openxmlformats.org/officeDocument/2006/relationships/slide" Target="/ppt/slides/slide6.xml" Id="R2b3cafd77cd348ef" /><Relationship Type="http://schemas.openxmlformats.org/officeDocument/2006/relationships/slide" Target="/ppt/slides/slide7.xml" Id="R1924dc5dac7a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f90c86642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eab8977e4201" /><Relationship Type="http://schemas.openxmlformats.org/officeDocument/2006/relationships/theme" Target="/ppt/slideMasters/theme/theme1.xml" Id="R1d7b6a12e8f5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5eab8977e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1d4b47a5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57ea886c5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cd917a2f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c03efd0f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da4c810d8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1d17a232b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39e8dcc4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