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4d9210eb20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5ae3917d2744b0"/>
  </p:sldMasterIdLst>
  <p:sldIdLst>
    <p:sldId xmlns:r="http://schemas.openxmlformats.org/officeDocument/2006/relationships" id="256" r:id="R398aa78b83b34562"/>
    <p:sldId xmlns:r="http://schemas.openxmlformats.org/officeDocument/2006/relationships" id="257" r:id="R90b68a1075d04452"/>
    <p:sldId xmlns:r="http://schemas.openxmlformats.org/officeDocument/2006/relationships" id="258" r:id="Rf4ff18813ef34aea"/>
    <p:sldId xmlns:r="http://schemas.openxmlformats.org/officeDocument/2006/relationships" id="259" r:id="R3e5e15fab0eb4f67"/>
    <p:sldId xmlns:r="http://schemas.openxmlformats.org/officeDocument/2006/relationships" id="260" r:id="Rbf8cc7c779d24c50"/>
    <p:sldId xmlns:r="http://schemas.openxmlformats.org/officeDocument/2006/relationships" id="261" r:id="R31f939363e2049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ae3917d2744b0" /><Relationship Type="http://schemas.openxmlformats.org/officeDocument/2006/relationships/slide" Target="/ppt/slides/slide1.xml" Id="R398aa78b83b34562" /><Relationship Type="http://schemas.openxmlformats.org/officeDocument/2006/relationships/slide" Target="/ppt/slides/slide2.xml" Id="R90b68a1075d04452" /><Relationship Type="http://schemas.openxmlformats.org/officeDocument/2006/relationships/slide" Target="/ppt/slides/slide3.xml" Id="Rf4ff18813ef34aea" /><Relationship Type="http://schemas.openxmlformats.org/officeDocument/2006/relationships/slide" Target="/ppt/slides/slide4.xml" Id="R3e5e15fab0eb4f67" /><Relationship Type="http://schemas.openxmlformats.org/officeDocument/2006/relationships/slide" Target="/ppt/slides/slide5.xml" Id="Rbf8cc7c779d24c50" /><Relationship Type="http://schemas.openxmlformats.org/officeDocument/2006/relationships/slide" Target="/ppt/slides/slide6.xml" Id="R31f939363e2049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fbfb90544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99bceae934376" /><Relationship Type="http://schemas.openxmlformats.org/officeDocument/2006/relationships/theme" Target="/ppt/slideMasters/theme/theme1.xml" Id="R5daf7ac7337841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99bceae93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44eb464b4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e2c58833440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6ee1bb9c24c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2b905235d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46f1b301f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3003e3454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KLP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968 437 666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