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2f376990349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3b1b76e3ce4114"/>
  </p:sldMasterIdLst>
  <p:sldIdLst>
    <p:sldId xmlns:r="http://schemas.openxmlformats.org/officeDocument/2006/relationships" id="256" r:id="R7d4b9d57ad4c4c71"/>
    <p:sldId xmlns:r="http://schemas.openxmlformats.org/officeDocument/2006/relationships" id="257" r:id="R286c4b0401074a87"/>
    <p:sldId xmlns:r="http://schemas.openxmlformats.org/officeDocument/2006/relationships" id="258" r:id="Rda19d14033ad4d68"/>
    <p:sldId xmlns:r="http://schemas.openxmlformats.org/officeDocument/2006/relationships" id="259" r:id="R1a7cf92247144c05"/>
    <p:sldId xmlns:r="http://schemas.openxmlformats.org/officeDocument/2006/relationships" id="260" r:id="R87205dcba8814211"/>
    <p:sldId xmlns:r="http://schemas.openxmlformats.org/officeDocument/2006/relationships" id="261" r:id="Rc9d46e709c7444c6"/>
    <p:sldId xmlns:r="http://schemas.openxmlformats.org/officeDocument/2006/relationships" id="262" r:id="R0d7a8c65ba3f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b1b76e3ce4114" /><Relationship Type="http://schemas.openxmlformats.org/officeDocument/2006/relationships/slide" Target="/ppt/slides/slide1.xml" Id="R7d4b9d57ad4c4c71" /><Relationship Type="http://schemas.openxmlformats.org/officeDocument/2006/relationships/slide" Target="/ppt/slides/slide2.xml" Id="R286c4b0401074a87" /><Relationship Type="http://schemas.openxmlformats.org/officeDocument/2006/relationships/slide" Target="/ppt/slides/slide3.xml" Id="Rda19d14033ad4d68" /><Relationship Type="http://schemas.openxmlformats.org/officeDocument/2006/relationships/slide" Target="/ppt/slides/slide4.xml" Id="R1a7cf92247144c05" /><Relationship Type="http://schemas.openxmlformats.org/officeDocument/2006/relationships/slide" Target="/ppt/slides/slide5.xml" Id="R87205dcba8814211" /><Relationship Type="http://schemas.openxmlformats.org/officeDocument/2006/relationships/slide" Target="/ppt/slides/slide6.xml" Id="Rc9d46e709c7444c6" /><Relationship Type="http://schemas.openxmlformats.org/officeDocument/2006/relationships/slide" Target="/ppt/slides/slide7.xml" Id="R0d7a8c65ba3f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5f9460e4545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a0aa1d626473d" /><Relationship Type="http://schemas.openxmlformats.org/officeDocument/2006/relationships/theme" Target="/ppt/slideMasters/theme/theme1.xml" Id="R1c7a894b1b2e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a0aa1d62647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5a2e6598b46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dc1a0d8cb49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3122e76e046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33ecd16264e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15abcea2e4c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94175fca245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4e8e4285a4c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KLP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KLP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588 879 000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100 895 000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543 787 000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789 133 000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968 437 666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