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2b1eb9c2f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666a7fcdf4013"/>
  </p:sldMasterIdLst>
  <p:sldIdLst>
    <p:sldId xmlns:r="http://schemas.openxmlformats.org/officeDocument/2006/relationships" id="256" r:id="Rb3b2bc0096094ee6"/>
    <p:sldId xmlns:r="http://schemas.openxmlformats.org/officeDocument/2006/relationships" id="257" r:id="Radbab04b08f44c6a"/>
    <p:sldId xmlns:r="http://schemas.openxmlformats.org/officeDocument/2006/relationships" id="258" r:id="R07984181f5b44112"/>
    <p:sldId xmlns:r="http://schemas.openxmlformats.org/officeDocument/2006/relationships" id="259" r:id="R73d36cccbcbf4deb"/>
    <p:sldId xmlns:r="http://schemas.openxmlformats.org/officeDocument/2006/relationships" id="260" r:id="Rd6806d5e4e144df3"/>
    <p:sldId xmlns:r="http://schemas.openxmlformats.org/officeDocument/2006/relationships" id="261" r:id="R8c0324a09d924349"/>
    <p:sldId xmlns:r="http://schemas.openxmlformats.org/officeDocument/2006/relationships" id="262" r:id="Rbd4aeb5ee7bf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666a7fcdf4013" /><Relationship Type="http://schemas.openxmlformats.org/officeDocument/2006/relationships/slide" Target="/ppt/slides/slide1.xml" Id="Rb3b2bc0096094ee6" /><Relationship Type="http://schemas.openxmlformats.org/officeDocument/2006/relationships/slide" Target="/ppt/slides/slide2.xml" Id="Radbab04b08f44c6a" /><Relationship Type="http://schemas.openxmlformats.org/officeDocument/2006/relationships/slide" Target="/ppt/slides/slide3.xml" Id="R07984181f5b44112" /><Relationship Type="http://schemas.openxmlformats.org/officeDocument/2006/relationships/slide" Target="/ppt/slides/slide4.xml" Id="R73d36cccbcbf4deb" /><Relationship Type="http://schemas.openxmlformats.org/officeDocument/2006/relationships/slide" Target="/ppt/slides/slide5.xml" Id="Rd6806d5e4e144df3" /><Relationship Type="http://schemas.openxmlformats.org/officeDocument/2006/relationships/slide" Target="/ppt/slides/slide6.xml" Id="R8c0324a09d924349" /><Relationship Type="http://schemas.openxmlformats.org/officeDocument/2006/relationships/slide" Target="/ppt/slides/slide7.xml" Id="Rbd4aeb5ee7bf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021f632ba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17920d52c4598" /><Relationship Type="http://schemas.openxmlformats.org/officeDocument/2006/relationships/theme" Target="/ppt/slideMasters/theme/theme1.xml" Id="Raf6d00728b9c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17920d52c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1ae13422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e3ea6206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4d273e885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c33ef7e9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899377f4f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3d459b528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6f41e153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BLYDT CHARLOTTE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GRETHA 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