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785ec9c5d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0ae4d73f6425f"/>
  </p:sldMasterIdLst>
  <p:sldIdLst>
    <p:sldId xmlns:r="http://schemas.openxmlformats.org/officeDocument/2006/relationships" id="256" r:id="R0258cda3b52d4d36"/>
    <p:sldId xmlns:r="http://schemas.openxmlformats.org/officeDocument/2006/relationships" id="257" r:id="Rc12d8ec21919496d"/>
    <p:sldId xmlns:r="http://schemas.openxmlformats.org/officeDocument/2006/relationships" id="258" r:id="Ree22729048294f96"/>
    <p:sldId xmlns:r="http://schemas.openxmlformats.org/officeDocument/2006/relationships" id="259" r:id="Rca73495de5884e41"/>
    <p:sldId xmlns:r="http://schemas.openxmlformats.org/officeDocument/2006/relationships" id="260" r:id="Ra37382e3dd39425b"/>
    <p:sldId xmlns:r="http://schemas.openxmlformats.org/officeDocument/2006/relationships" id="261" r:id="Rcaa447ed6b4f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0ae4d73f6425f" /><Relationship Type="http://schemas.openxmlformats.org/officeDocument/2006/relationships/slide" Target="/ppt/slides/slide1.xml" Id="R0258cda3b52d4d36" /><Relationship Type="http://schemas.openxmlformats.org/officeDocument/2006/relationships/slide" Target="/ppt/slides/slide2.xml" Id="Rc12d8ec21919496d" /><Relationship Type="http://schemas.openxmlformats.org/officeDocument/2006/relationships/slide" Target="/ppt/slides/slide3.xml" Id="Ree22729048294f96" /><Relationship Type="http://schemas.openxmlformats.org/officeDocument/2006/relationships/slide" Target="/ppt/slides/slide4.xml" Id="Rca73495de5884e41" /><Relationship Type="http://schemas.openxmlformats.org/officeDocument/2006/relationships/slide" Target="/ppt/slides/slide5.xml" Id="Ra37382e3dd39425b" /><Relationship Type="http://schemas.openxmlformats.org/officeDocument/2006/relationships/slide" Target="/ppt/slides/slide6.xml" Id="Rcaa447ed6b4f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4a2ce39be40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c1f7d26834373" /><Relationship Type="http://schemas.openxmlformats.org/officeDocument/2006/relationships/theme" Target="/ppt/slideMasters/theme/theme1.xml" Id="Re53a1f4394f7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c1f7d268343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0f348527d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a7bf3edbe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03866bb9c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762e494948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7bb2f9b2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ecf1a7d89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DIVIDENDE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twh@shape.as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