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78b7a9b09446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79a3bc9fff4ca3"/>
  </p:sldMasterIdLst>
  <p:sldIdLst>
    <p:sldId xmlns:r="http://schemas.openxmlformats.org/officeDocument/2006/relationships" id="256" r:id="R7d7c745968f74f61"/>
    <p:sldId xmlns:r="http://schemas.openxmlformats.org/officeDocument/2006/relationships" id="257" r:id="R4ec3d4150a13447d"/>
    <p:sldId xmlns:r="http://schemas.openxmlformats.org/officeDocument/2006/relationships" id="258" r:id="R2ca4066321434189"/>
    <p:sldId xmlns:r="http://schemas.openxmlformats.org/officeDocument/2006/relationships" id="259" r:id="R04da42c4839b42f2"/>
    <p:sldId xmlns:r="http://schemas.openxmlformats.org/officeDocument/2006/relationships" id="260" r:id="R12a52875570c4bc9"/>
    <p:sldId xmlns:r="http://schemas.openxmlformats.org/officeDocument/2006/relationships" id="261" r:id="R52c5f37b422d499d"/>
    <p:sldId xmlns:r="http://schemas.openxmlformats.org/officeDocument/2006/relationships" id="262" r:id="Rbb39cd8c2dd449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9a3bc9fff4ca3" /><Relationship Type="http://schemas.openxmlformats.org/officeDocument/2006/relationships/slide" Target="/ppt/slides/slide1.xml" Id="R7d7c745968f74f61" /><Relationship Type="http://schemas.openxmlformats.org/officeDocument/2006/relationships/slide" Target="/ppt/slides/slide2.xml" Id="R4ec3d4150a13447d" /><Relationship Type="http://schemas.openxmlformats.org/officeDocument/2006/relationships/slide" Target="/ppt/slides/slide3.xml" Id="R2ca4066321434189" /><Relationship Type="http://schemas.openxmlformats.org/officeDocument/2006/relationships/slide" Target="/ppt/slides/slide4.xml" Id="R04da42c4839b42f2" /><Relationship Type="http://schemas.openxmlformats.org/officeDocument/2006/relationships/slide" Target="/ppt/slides/slide5.xml" Id="R12a52875570c4bc9" /><Relationship Type="http://schemas.openxmlformats.org/officeDocument/2006/relationships/slide" Target="/ppt/slides/slide6.xml" Id="R52c5f37b422d499d" /><Relationship Type="http://schemas.openxmlformats.org/officeDocument/2006/relationships/slide" Target="/ppt/slides/slide7.xml" Id="Rbb39cd8c2dd449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d9d9d9b2446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de4c319d54ed3" /><Relationship Type="http://schemas.openxmlformats.org/officeDocument/2006/relationships/theme" Target="/ppt/slideMasters/theme/theme1.xml" Id="Rfd27c78790c645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ede4c319d54e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13f8ecbd246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6a4b55b7141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8cac582354f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ac790d2e046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840f3ab634c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428ba395440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810c746a64e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DIVIDENDE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DIVIDENDE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2 495 674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2 627 466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2 627 466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SOLATI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SPURS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Complér Accounting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63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twh@shape.as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968 790 404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