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08e6bd1f5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736f438134601"/>
  </p:sldMasterIdLst>
  <p:sldIdLst>
    <p:sldId xmlns:r="http://schemas.openxmlformats.org/officeDocument/2006/relationships" id="256" r:id="R3683863be7b64a41"/>
    <p:sldId xmlns:r="http://schemas.openxmlformats.org/officeDocument/2006/relationships" id="257" r:id="R9f26a0b0d6f34daa"/>
    <p:sldId xmlns:r="http://schemas.openxmlformats.org/officeDocument/2006/relationships" id="258" r:id="Re6bd218e699a4ad5"/>
    <p:sldId xmlns:r="http://schemas.openxmlformats.org/officeDocument/2006/relationships" id="259" r:id="Re408a89ccb15432c"/>
    <p:sldId xmlns:r="http://schemas.openxmlformats.org/officeDocument/2006/relationships" id="260" r:id="R7226f087fd5f42b8"/>
    <p:sldId xmlns:r="http://schemas.openxmlformats.org/officeDocument/2006/relationships" id="261" r:id="Rca9bf27fdfd34052"/>
    <p:sldId xmlns:r="http://schemas.openxmlformats.org/officeDocument/2006/relationships" id="262" r:id="R51d5206c145e4c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736f438134601" /><Relationship Type="http://schemas.openxmlformats.org/officeDocument/2006/relationships/slide" Target="/ppt/slides/slide1.xml" Id="R3683863be7b64a41" /><Relationship Type="http://schemas.openxmlformats.org/officeDocument/2006/relationships/slide" Target="/ppt/slides/slide2.xml" Id="R9f26a0b0d6f34daa" /><Relationship Type="http://schemas.openxmlformats.org/officeDocument/2006/relationships/slide" Target="/ppt/slides/slide3.xml" Id="Re6bd218e699a4ad5" /><Relationship Type="http://schemas.openxmlformats.org/officeDocument/2006/relationships/slide" Target="/ppt/slides/slide4.xml" Id="Re408a89ccb15432c" /><Relationship Type="http://schemas.openxmlformats.org/officeDocument/2006/relationships/slide" Target="/ppt/slides/slide5.xml" Id="R7226f087fd5f42b8" /><Relationship Type="http://schemas.openxmlformats.org/officeDocument/2006/relationships/slide" Target="/ppt/slides/slide6.xml" Id="Rca9bf27fdfd34052" /><Relationship Type="http://schemas.openxmlformats.org/officeDocument/2006/relationships/slide" Target="/ppt/slides/slide7.xml" Id="R51d5206c145e4c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705b664b04d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7d45e3804a35" /><Relationship Type="http://schemas.openxmlformats.org/officeDocument/2006/relationships/theme" Target="/ppt/slideMasters/theme/theme1.xml" Id="Rf1c5e1d05cd3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67d45e3804a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dfdc09484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a7451c8164d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ded8ed70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b47dccecd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88d50925848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3f422a663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3b5aa7ed94a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 RÅDGIVNING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1 899 971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5 086 470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STAMOEN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tom@stamoen.no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