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68b3aa413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9b25cbeb3459c"/>
  </p:sldMasterIdLst>
  <p:sldIdLst>
    <p:sldId xmlns:r="http://schemas.openxmlformats.org/officeDocument/2006/relationships" id="256" r:id="R090d1499392a483e"/>
    <p:sldId xmlns:r="http://schemas.openxmlformats.org/officeDocument/2006/relationships" id="257" r:id="Rd3a3253be89343f6"/>
    <p:sldId xmlns:r="http://schemas.openxmlformats.org/officeDocument/2006/relationships" id="258" r:id="R104726d85cff46b2"/>
    <p:sldId xmlns:r="http://schemas.openxmlformats.org/officeDocument/2006/relationships" id="259" r:id="Rbaa50a9d97d1401f"/>
    <p:sldId xmlns:r="http://schemas.openxmlformats.org/officeDocument/2006/relationships" id="260" r:id="R6979e2cc7453474d"/>
    <p:sldId xmlns:r="http://schemas.openxmlformats.org/officeDocument/2006/relationships" id="261" r:id="R105c78e18d044d4d"/>
    <p:sldId xmlns:r="http://schemas.openxmlformats.org/officeDocument/2006/relationships" id="262" r:id="Rbff52f9dd2b5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9b25cbeb3459c" /><Relationship Type="http://schemas.openxmlformats.org/officeDocument/2006/relationships/slide" Target="/ppt/slides/slide1.xml" Id="R090d1499392a483e" /><Relationship Type="http://schemas.openxmlformats.org/officeDocument/2006/relationships/slide" Target="/ppt/slides/slide2.xml" Id="Rd3a3253be89343f6" /><Relationship Type="http://schemas.openxmlformats.org/officeDocument/2006/relationships/slide" Target="/ppt/slides/slide3.xml" Id="R104726d85cff46b2" /><Relationship Type="http://schemas.openxmlformats.org/officeDocument/2006/relationships/slide" Target="/ppt/slides/slide4.xml" Id="Rbaa50a9d97d1401f" /><Relationship Type="http://schemas.openxmlformats.org/officeDocument/2006/relationships/slide" Target="/ppt/slides/slide5.xml" Id="R6979e2cc7453474d" /><Relationship Type="http://schemas.openxmlformats.org/officeDocument/2006/relationships/slide" Target="/ppt/slides/slide6.xml" Id="R105c78e18d044d4d" /><Relationship Type="http://schemas.openxmlformats.org/officeDocument/2006/relationships/slide" Target="/ppt/slides/slide7.xml" Id="Rbff52f9dd2b5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714cbe362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b57af13aa4d66" /><Relationship Type="http://schemas.openxmlformats.org/officeDocument/2006/relationships/theme" Target="/ppt/slideMasters/theme/theme1.xml" Id="Rf5132ed621d0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db57af13aa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8b6f0b0d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dbb2c60f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a6fe1f487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afcecec13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75407eb40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135cf7847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8fcbdfa46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CORPORATE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−5 754 096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129 574 344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209 764 928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968 859 102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