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edb30e33f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b1d41921d4fdf"/>
  </p:sldMasterIdLst>
  <p:sldIdLst>
    <p:sldId xmlns:r="http://schemas.openxmlformats.org/officeDocument/2006/relationships" id="256" r:id="R5d3e2d51472d4e49"/>
    <p:sldId xmlns:r="http://schemas.openxmlformats.org/officeDocument/2006/relationships" id="257" r:id="Rfaaf61b9256346ae"/>
    <p:sldId xmlns:r="http://schemas.openxmlformats.org/officeDocument/2006/relationships" id="258" r:id="R7ce80b88f77240ce"/>
    <p:sldId xmlns:r="http://schemas.openxmlformats.org/officeDocument/2006/relationships" id="259" r:id="Rba4121abfcb74412"/>
    <p:sldId xmlns:r="http://schemas.openxmlformats.org/officeDocument/2006/relationships" id="260" r:id="R9f4488dbd25c4b46"/>
    <p:sldId xmlns:r="http://schemas.openxmlformats.org/officeDocument/2006/relationships" id="261" r:id="Rdbf5eb0db161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b1d41921d4fdf" /><Relationship Type="http://schemas.openxmlformats.org/officeDocument/2006/relationships/slide" Target="/ppt/slides/slide1.xml" Id="R5d3e2d51472d4e49" /><Relationship Type="http://schemas.openxmlformats.org/officeDocument/2006/relationships/slide" Target="/ppt/slides/slide2.xml" Id="Rfaaf61b9256346ae" /><Relationship Type="http://schemas.openxmlformats.org/officeDocument/2006/relationships/slide" Target="/ppt/slides/slide3.xml" Id="R7ce80b88f77240ce" /><Relationship Type="http://schemas.openxmlformats.org/officeDocument/2006/relationships/slide" Target="/ppt/slides/slide4.xml" Id="Rba4121abfcb74412" /><Relationship Type="http://schemas.openxmlformats.org/officeDocument/2006/relationships/slide" Target="/ppt/slides/slide5.xml" Id="R9f4488dbd25c4b46" /><Relationship Type="http://schemas.openxmlformats.org/officeDocument/2006/relationships/slide" Target="/ppt/slides/slide6.xml" Id="Rdbf5eb0db161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9376f3674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28534ade4fe2" /><Relationship Type="http://schemas.openxmlformats.org/officeDocument/2006/relationships/theme" Target="/ppt/slideMasters/theme/theme1.xml" Id="Rd766a400e03e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a28534ade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061ddbf69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a910e7ce7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7505c9bb4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c8de6b3f4d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595a3174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8e7fa8fd3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REKNESKAP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REKNESKAP SA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Sjusetevegen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55 34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firmapost@hardanger-rekneskap.no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970 118 292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REKNESKAP SA</a:t>
            </a:r>
          </a:p>
        </p:txBody>
      </p:sp>
    </p:spTree>
  </p:cSld>
  <p:clrMapOvr>
    <a:masterClrMapping xmlns:a="http://schemas.openxmlformats.org/drawingml/2006/main"/>
  </p:clrMapOvr>
</p:sld>
</file>