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19488c3bf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b6d23d3da4f34"/>
  </p:sldMasterIdLst>
  <p:sldIdLst>
    <p:sldId xmlns:r="http://schemas.openxmlformats.org/officeDocument/2006/relationships" id="256" r:id="Rfeeed21459f449c7"/>
    <p:sldId xmlns:r="http://schemas.openxmlformats.org/officeDocument/2006/relationships" id="257" r:id="Rc98341c68e194ae4"/>
    <p:sldId xmlns:r="http://schemas.openxmlformats.org/officeDocument/2006/relationships" id="258" r:id="Rd88d5aa3ff624ba2"/>
    <p:sldId xmlns:r="http://schemas.openxmlformats.org/officeDocument/2006/relationships" id="259" r:id="R0857e7e7357d4727"/>
    <p:sldId xmlns:r="http://schemas.openxmlformats.org/officeDocument/2006/relationships" id="260" r:id="R1199511b75b2418f"/>
    <p:sldId xmlns:r="http://schemas.openxmlformats.org/officeDocument/2006/relationships" id="261" r:id="Rb31e53f298f8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b6d23d3da4f34" /><Relationship Type="http://schemas.openxmlformats.org/officeDocument/2006/relationships/slide" Target="/ppt/slides/slide1.xml" Id="Rfeeed21459f449c7" /><Relationship Type="http://schemas.openxmlformats.org/officeDocument/2006/relationships/slide" Target="/ppt/slides/slide2.xml" Id="Rc98341c68e194ae4" /><Relationship Type="http://schemas.openxmlformats.org/officeDocument/2006/relationships/slide" Target="/ppt/slides/slide3.xml" Id="Rd88d5aa3ff624ba2" /><Relationship Type="http://schemas.openxmlformats.org/officeDocument/2006/relationships/slide" Target="/ppt/slides/slide4.xml" Id="R0857e7e7357d4727" /><Relationship Type="http://schemas.openxmlformats.org/officeDocument/2006/relationships/slide" Target="/ppt/slides/slide5.xml" Id="R1199511b75b2418f" /><Relationship Type="http://schemas.openxmlformats.org/officeDocument/2006/relationships/slide" Target="/ppt/slides/slide6.xml" Id="Rb31e53f298f8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a2bb97fca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222c89094781" /><Relationship Type="http://schemas.openxmlformats.org/officeDocument/2006/relationships/theme" Target="/ppt/slideMasters/theme/theme1.xml" Id="R8fb426c54797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7222c8909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bb10281a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aba17189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42010458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4da33cec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c3111a59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986ced5f8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ADDERA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ADDERA SA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970 403 558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