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766864eb864a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166a351d04dc0"/>
  </p:sldMasterIdLst>
  <p:sldIdLst>
    <p:sldId xmlns:r="http://schemas.openxmlformats.org/officeDocument/2006/relationships" id="256" r:id="R1a2527c2df8142c0"/>
    <p:sldId xmlns:r="http://schemas.openxmlformats.org/officeDocument/2006/relationships" id="257" r:id="Rfdf72112649c4be6"/>
    <p:sldId xmlns:r="http://schemas.openxmlformats.org/officeDocument/2006/relationships" id="258" r:id="R820842b5c7d8417b"/>
    <p:sldId xmlns:r="http://schemas.openxmlformats.org/officeDocument/2006/relationships" id="259" r:id="R4694c1b001144216"/>
    <p:sldId xmlns:r="http://schemas.openxmlformats.org/officeDocument/2006/relationships" id="260" r:id="R3d05d3f218af4664"/>
    <p:sldId xmlns:r="http://schemas.openxmlformats.org/officeDocument/2006/relationships" id="261" r:id="R8a6c1d74691a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166a351d04dc0" /><Relationship Type="http://schemas.openxmlformats.org/officeDocument/2006/relationships/slide" Target="/ppt/slides/slide1.xml" Id="R1a2527c2df8142c0" /><Relationship Type="http://schemas.openxmlformats.org/officeDocument/2006/relationships/slide" Target="/ppt/slides/slide2.xml" Id="Rfdf72112649c4be6" /><Relationship Type="http://schemas.openxmlformats.org/officeDocument/2006/relationships/slide" Target="/ppt/slides/slide3.xml" Id="R820842b5c7d8417b" /><Relationship Type="http://schemas.openxmlformats.org/officeDocument/2006/relationships/slide" Target="/ppt/slides/slide4.xml" Id="R4694c1b001144216" /><Relationship Type="http://schemas.openxmlformats.org/officeDocument/2006/relationships/slide" Target="/ppt/slides/slide5.xml" Id="R3d05d3f218af4664" /><Relationship Type="http://schemas.openxmlformats.org/officeDocument/2006/relationships/slide" Target="/ppt/slides/slide6.xml" Id="R8a6c1d74691a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8251db218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622eac0eb46f6" /><Relationship Type="http://schemas.openxmlformats.org/officeDocument/2006/relationships/theme" Target="/ppt/slideMasters/theme/theme1.xml" Id="R16a526c801f6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622eac0eb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821f5508e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317ddc56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6fc363ee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d099b8d6141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78676a69e4e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31cae91b5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NORD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Selsbanes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firmapost@berg-hammervik.no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