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2a4b1cd28441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a15046b40d42db"/>
  </p:sldMasterIdLst>
  <p:sldIdLst>
    <p:sldId xmlns:r="http://schemas.openxmlformats.org/officeDocument/2006/relationships" id="256" r:id="R0dac8ee550fe4cf3"/>
    <p:sldId xmlns:r="http://schemas.openxmlformats.org/officeDocument/2006/relationships" id="257" r:id="Rc6e92caf1e7d4cea"/>
    <p:sldId xmlns:r="http://schemas.openxmlformats.org/officeDocument/2006/relationships" id="258" r:id="R339e3d9af5574ab4"/>
    <p:sldId xmlns:r="http://schemas.openxmlformats.org/officeDocument/2006/relationships" id="259" r:id="R6dbc4b101515401d"/>
    <p:sldId xmlns:r="http://schemas.openxmlformats.org/officeDocument/2006/relationships" id="260" r:id="Ra6f35c30ca934115"/>
    <p:sldId xmlns:r="http://schemas.openxmlformats.org/officeDocument/2006/relationships" id="261" r:id="R5775b87bea644fcb"/>
    <p:sldId xmlns:r="http://schemas.openxmlformats.org/officeDocument/2006/relationships" id="262" r:id="R41b54e57fb3043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a15046b40d42db" /><Relationship Type="http://schemas.openxmlformats.org/officeDocument/2006/relationships/slide" Target="/ppt/slides/slide1.xml" Id="R0dac8ee550fe4cf3" /><Relationship Type="http://schemas.openxmlformats.org/officeDocument/2006/relationships/slide" Target="/ppt/slides/slide2.xml" Id="Rc6e92caf1e7d4cea" /><Relationship Type="http://schemas.openxmlformats.org/officeDocument/2006/relationships/slide" Target="/ppt/slides/slide3.xml" Id="R339e3d9af5574ab4" /><Relationship Type="http://schemas.openxmlformats.org/officeDocument/2006/relationships/slide" Target="/ppt/slides/slide4.xml" Id="R6dbc4b101515401d" /><Relationship Type="http://schemas.openxmlformats.org/officeDocument/2006/relationships/slide" Target="/ppt/slides/slide5.xml" Id="Ra6f35c30ca934115" /><Relationship Type="http://schemas.openxmlformats.org/officeDocument/2006/relationships/slide" Target="/ppt/slides/slide6.xml" Id="R5775b87bea644fcb" /><Relationship Type="http://schemas.openxmlformats.org/officeDocument/2006/relationships/slide" Target="/ppt/slides/slide7.xml" Id="R41b54e57fb3043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caf1036e3440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e450b662341fd" /><Relationship Type="http://schemas.openxmlformats.org/officeDocument/2006/relationships/theme" Target="/ppt/slideMasters/theme/theme1.xml" Id="R49a31604b4e242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3e450b662341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89d9ac2e740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28998b1d84d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a4b75ce4145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4be80e8a544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4639e2cb348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a2cdb3a834c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b0d1c3d1148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NORD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NORD NORGE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878 591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1 155 625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2 013 051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JAT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MADSSEN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LUND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TORBERGSEN JON ARNE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NINA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Selsbanes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firmapost@berg-hammervik.no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970 904 492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