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2f7145b8548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58fdee03a43d6"/>
  </p:sldMasterIdLst>
  <p:sldIdLst>
    <p:sldId xmlns:r="http://schemas.openxmlformats.org/officeDocument/2006/relationships" id="256" r:id="Rfe5b066d4b8742fd"/>
    <p:sldId xmlns:r="http://schemas.openxmlformats.org/officeDocument/2006/relationships" id="257" r:id="R1f5545cc8bec48b6"/>
    <p:sldId xmlns:r="http://schemas.openxmlformats.org/officeDocument/2006/relationships" id="258" r:id="R9e9e2b73779d4e2b"/>
    <p:sldId xmlns:r="http://schemas.openxmlformats.org/officeDocument/2006/relationships" id="259" r:id="R3330ffb62df74721"/>
    <p:sldId xmlns:r="http://schemas.openxmlformats.org/officeDocument/2006/relationships" id="260" r:id="Re51ead8cdd814d3a"/>
    <p:sldId xmlns:r="http://schemas.openxmlformats.org/officeDocument/2006/relationships" id="261" r:id="Rc1b6b497e1d9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58fdee03a43d6" /><Relationship Type="http://schemas.openxmlformats.org/officeDocument/2006/relationships/slide" Target="/ppt/slides/slide1.xml" Id="Rfe5b066d4b8742fd" /><Relationship Type="http://schemas.openxmlformats.org/officeDocument/2006/relationships/slide" Target="/ppt/slides/slide2.xml" Id="R1f5545cc8bec48b6" /><Relationship Type="http://schemas.openxmlformats.org/officeDocument/2006/relationships/slide" Target="/ppt/slides/slide3.xml" Id="R9e9e2b73779d4e2b" /><Relationship Type="http://schemas.openxmlformats.org/officeDocument/2006/relationships/slide" Target="/ppt/slides/slide4.xml" Id="R3330ffb62df74721" /><Relationship Type="http://schemas.openxmlformats.org/officeDocument/2006/relationships/slide" Target="/ppt/slides/slide5.xml" Id="Re51ead8cdd814d3a" /><Relationship Type="http://schemas.openxmlformats.org/officeDocument/2006/relationships/slide" Target="/ppt/slides/slide6.xml" Id="Rc1b6b497e1d9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5a56f7eb0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bfe55cfc4a6b" /><Relationship Type="http://schemas.openxmlformats.org/officeDocument/2006/relationships/theme" Target="/ppt/slideMasters/theme/theme1.xml" Id="R0003e53e5bb1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bbfe55cfc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257954a3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b7a734f2c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ee2d3b62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36bda80d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d51eba96c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f055730e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