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9626b331e643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1c6487767944e1"/>
  </p:sldMasterIdLst>
  <p:sldIdLst>
    <p:sldId xmlns:r="http://schemas.openxmlformats.org/officeDocument/2006/relationships" id="256" r:id="Re4935233ec5c4a73"/>
    <p:sldId xmlns:r="http://schemas.openxmlformats.org/officeDocument/2006/relationships" id="257" r:id="Rd13b8061b7074d28"/>
    <p:sldId xmlns:r="http://schemas.openxmlformats.org/officeDocument/2006/relationships" id="258" r:id="Rcb1fe336aa3b4f88"/>
    <p:sldId xmlns:r="http://schemas.openxmlformats.org/officeDocument/2006/relationships" id="259" r:id="R2a798a0a5c05476d"/>
    <p:sldId xmlns:r="http://schemas.openxmlformats.org/officeDocument/2006/relationships" id="260" r:id="R342050dd39494a91"/>
    <p:sldId xmlns:r="http://schemas.openxmlformats.org/officeDocument/2006/relationships" id="261" r:id="R5fb5dc4838fa45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1c6487767944e1" /><Relationship Type="http://schemas.openxmlformats.org/officeDocument/2006/relationships/slide" Target="/ppt/slides/slide1.xml" Id="Re4935233ec5c4a73" /><Relationship Type="http://schemas.openxmlformats.org/officeDocument/2006/relationships/slide" Target="/ppt/slides/slide2.xml" Id="Rd13b8061b7074d28" /><Relationship Type="http://schemas.openxmlformats.org/officeDocument/2006/relationships/slide" Target="/ppt/slides/slide3.xml" Id="Rcb1fe336aa3b4f88" /><Relationship Type="http://schemas.openxmlformats.org/officeDocument/2006/relationships/slide" Target="/ppt/slides/slide4.xml" Id="R2a798a0a5c05476d" /><Relationship Type="http://schemas.openxmlformats.org/officeDocument/2006/relationships/slide" Target="/ppt/slides/slide5.xml" Id="R342050dd39494a91" /><Relationship Type="http://schemas.openxmlformats.org/officeDocument/2006/relationships/slide" Target="/ppt/slides/slide6.xml" Id="R5fb5dc4838fa45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c5a730417643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788ea74e4407c" /><Relationship Type="http://schemas.openxmlformats.org/officeDocument/2006/relationships/theme" Target="/ppt/slideMasters/theme/theme1.xml" Id="R9978b46c8a7b40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1788ea74e440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5ef14f66a43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74a706e894f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ad397b32c4b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de8aa57094d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40d6812d240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b48b55acc45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LANDSORGANISASJONEN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971 074 337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