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c96a3d65be4b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54d23d7da4e6c"/>
  </p:sldMasterIdLst>
  <p:sldIdLst>
    <p:sldId xmlns:r="http://schemas.openxmlformats.org/officeDocument/2006/relationships" id="256" r:id="R65d7a1969f58493e"/>
    <p:sldId xmlns:r="http://schemas.openxmlformats.org/officeDocument/2006/relationships" id="257" r:id="Rd7667e5405f5499d"/>
    <p:sldId xmlns:r="http://schemas.openxmlformats.org/officeDocument/2006/relationships" id="258" r:id="R00d25dcb1fb74f03"/>
    <p:sldId xmlns:r="http://schemas.openxmlformats.org/officeDocument/2006/relationships" id="259" r:id="R5cfcd5f49e674b7d"/>
    <p:sldId xmlns:r="http://schemas.openxmlformats.org/officeDocument/2006/relationships" id="260" r:id="R0537f3a3931341df"/>
    <p:sldId xmlns:r="http://schemas.openxmlformats.org/officeDocument/2006/relationships" id="261" r:id="Rb780d8e75b2c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54d23d7da4e6c" /><Relationship Type="http://schemas.openxmlformats.org/officeDocument/2006/relationships/slide" Target="/ppt/slides/slide1.xml" Id="R65d7a1969f58493e" /><Relationship Type="http://schemas.openxmlformats.org/officeDocument/2006/relationships/slide" Target="/ppt/slides/slide2.xml" Id="Rd7667e5405f5499d" /><Relationship Type="http://schemas.openxmlformats.org/officeDocument/2006/relationships/slide" Target="/ppt/slides/slide3.xml" Id="R00d25dcb1fb74f03" /><Relationship Type="http://schemas.openxmlformats.org/officeDocument/2006/relationships/slide" Target="/ppt/slides/slide4.xml" Id="R5cfcd5f49e674b7d" /><Relationship Type="http://schemas.openxmlformats.org/officeDocument/2006/relationships/slide" Target="/ppt/slides/slide5.xml" Id="R0537f3a3931341df" /><Relationship Type="http://schemas.openxmlformats.org/officeDocument/2006/relationships/slide" Target="/ppt/slides/slide6.xml" Id="Rb780d8e75b2c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4226a6027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1c8223d24142" /><Relationship Type="http://schemas.openxmlformats.org/officeDocument/2006/relationships/theme" Target="/ppt/slideMasters/theme/theme1.xml" Id="R49430c637340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b1c8223d241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cdf12dd32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970e145e7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b8cb40b91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b839118a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8e04554c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833dd8b20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LANDSORGANISASJONEN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936 838 020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−48 133 887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292 242 072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6 632 951 247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6 867 315 956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LANDSORGANISASJONEN I NORGE</a:t>
            </a:r>
          </a:p>
        </p:txBody>
      </p:sp>
    </p:spTree>
  </p:cSld>
  <p:clrMapOvr>
    <a:masterClrMapping xmlns:a="http://schemas.openxmlformats.org/drawingml/2006/main"/>
  </p:clrMapOvr>
</p:sld>
</file>