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79ce10f05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af7e60c1d491b"/>
  </p:sldMasterIdLst>
  <p:sldIdLst>
    <p:sldId xmlns:r="http://schemas.openxmlformats.org/officeDocument/2006/relationships" id="256" r:id="R1379e3a05b954020"/>
    <p:sldId xmlns:r="http://schemas.openxmlformats.org/officeDocument/2006/relationships" id="257" r:id="Rd73e7df311aa4dc0"/>
    <p:sldId xmlns:r="http://schemas.openxmlformats.org/officeDocument/2006/relationships" id="258" r:id="Rbfca351ef7704eb7"/>
    <p:sldId xmlns:r="http://schemas.openxmlformats.org/officeDocument/2006/relationships" id="259" r:id="R865998544f5b4ba4"/>
    <p:sldId xmlns:r="http://schemas.openxmlformats.org/officeDocument/2006/relationships" id="260" r:id="R3a9d798f7b3247ec"/>
    <p:sldId xmlns:r="http://schemas.openxmlformats.org/officeDocument/2006/relationships" id="261" r:id="R23d8267e4756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af7e60c1d491b" /><Relationship Type="http://schemas.openxmlformats.org/officeDocument/2006/relationships/slide" Target="/ppt/slides/slide1.xml" Id="R1379e3a05b954020" /><Relationship Type="http://schemas.openxmlformats.org/officeDocument/2006/relationships/slide" Target="/ppt/slides/slide2.xml" Id="Rd73e7df311aa4dc0" /><Relationship Type="http://schemas.openxmlformats.org/officeDocument/2006/relationships/slide" Target="/ppt/slides/slide3.xml" Id="Rbfca351ef7704eb7" /><Relationship Type="http://schemas.openxmlformats.org/officeDocument/2006/relationships/slide" Target="/ppt/slides/slide4.xml" Id="R865998544f5b4ba4" /><Relationship Type="http://schemas.openxmlformats.org/officeDocument/2006/relationships/slide" Target="/ppt/slides/slide5.xml" Id="R3a9d798f7b3247ec" /><Relationship Type="http://schemas.openxmlformats.org/officeDocument/2006/relationships/slide" Target="/ppt/slides/slide6.xml" Id="R23d8267e4756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abb0072be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7bf707fff47e3" /><Relationship Type="http://schemas.openxmlformats.org/officeDocument/2006/relationships/theme" Target="/ppt/slideMasters/theme/theme1.xml" Id="R9e2aee6ab84a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7bf707fff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79a10355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934ce5cb4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5e35dd3b8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fc498fff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109cfe8f5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b9218d8e9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