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e01fcde82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4d8966bdb4c3b"/>
  </p:sldMasterIdLst>
  <p:sldIdLst>
    <p:sldId xmlns:r="http://schemas.openxmlformats.org/officeDocument/2006/relationships" id="256" r:id="Rac08b30babb94667"/>
    <p:sldId xmlns:r="http://schemas.openxmlformats.org/officeDocument/2006/relationships" id="257" r:id="R056d5d74390d4e4f"/>
    <p:sldId xmlns:r="http://schemas.openxmlformats.org/officeDocument/2006/relationships" id="258" r:id="Rc069305271d04636"/>
    <p:sldId xmlns:r="http://schemas.openxmlformats.org/officeDocument/2006/relationships" id="259" r:id="R0e6f97e1d5014199"/>
    <p:sldId xmlns:r="http://schemas.openxmlformats.org/officeDocument/2006/relationships" id="260" r:id="R2c9978fde9e14d54"/>
    <p:sldId xmlns:r="http://schemas.openxmlformats.org/officeDocument/2006/relationships" id="261" r:id="R8a28320ff0194b31"/>
    <p:sldId xmlns:r="http://schemas.openxmlformats.org/officeDocument/2006/relationships" id="262" r:id="R62c76f9628e1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4d8966bdb4c3b" /><Relationship Type="http://schemas.openxmlformats.org/officeDocument/2006/relationships/slide" Target="/ppt/slides/slide1.xml" Id="Rac08b30babb94667" /><Relationship Type="http://schemas.openxmlformats.org/officeDocument/2006/relationships/slide" Target="/ppt/slides/slide2.xml" Id="R056d5d74390d4e4f" /><Relationship Type="http://schemas.openxmlformats.org/officeDocument/2006/relationships/slide" Target="/ppt/slides/slide3.xml" Id="Rc069305271d04636" /><Relationship Type="http://schemas.openxmlformats.org/officeDocument/2006/relationships/slide" Target="/ppt/slides/slide4.xml" Id="R0e6f97e1d5014199" /><Relationship Type="http://schemas.openxmlformats.org/officeDocument/2006/relationships/slide" Target="/ppt/slides/slide5.xml" Id="R2c9978fde9e14d54" /><Relationship Type="http://schemas.openxmlformats.org/officeDocument/2006/relationships/slide" Target="/ppt/slides/slide6.xml" Id="R8a28320ff0194b31" /><Relationship Type="http://schemas.openxmlformats.org/officeDocument/2006/relationships/slide" Target="/ppt/slides/slide7.xml" Id="R62c76f9628e1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da8f1c567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6888ad784a3b" /><Relationship Type="http://schemas.openxmlformats.org/officeDocument/2006/relationships/theme" Target="/ppt/slideMasters/theme/theme1.xml" Id="R8d2b5d492daa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d6888ad78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0d4bf7b6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cbfa7ddc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6552c7a2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d90304e2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d5bd998e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de6cff9f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a3ec1a99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