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470dee4384c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a3408be4044c7"/>
  </p:sldMasterIdLst>
  <p:sldIdLst>
    <p:sldId xmlns:r="http://schemas.openxmlformats.org/officeDocument/2006/relationships" id="256" r:id="Rc12132ddda2b4747"/>
    <p:sldId xmlns:r="http://schemas.openxmlformats.org/officeDocument/2006/relationships" id="257" r:id="R2ae5baa544d64783"/>
    <p:sldId xmlns:r="http://schemas.openxmlformats.org/officeDocument/2006/relationships" id="258" r:id="R735c2ca342ad4def"/>
    <p:sldId xmlns:r="http://schemas.openxmlformats.org/officeDocument/2006/relationships" id="259" r:id="R3d7814dac1154208"/>
    <p:sldId xmlns:r="http://schemas.openxmlformats.org/officeDocument/2006/relationships" id="260" r:id="R6642398711c24135"/>
    <p:sldId xmlns:r="http://schemas.openxmlformats.org/officeDocument/2006/relationships" id="261" r:id="Ra9cb55728dd9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a3408be4044c7" /><Relationship Type="http://schemas.openxmlformats.org/officeDocument/2006/relationships/slide" Target="/ppt/slides/slide1.xml" Id="Rc12132ddda2b4747" /><Relationship Type="http://schemas.openxmlformats.org/officeDocument/2006/relationships/slide" Target="/ppt/slides/slide2.xml" Id="R2ae5baa544d64783" /><Relationship Type="http://schemas.openxmlformats.org/officeDocument/2006/relationships/slide" Target="/ppt/slides/slide3.xml" Id="R735c2ca342ad4def" /><Relationship Type="http://schemas.openxmlformats.org/officeDocument/2006/relationships/slide" Target="/ppt/slides/slide4.xml" Id="R3d7814dac1154208" /><Relationship Type="http://schemas.openxmlformats.org/officeDocument/2006/relationships/slide" Target="/ppt/slides/slide5.xml" Id="R6642398711c24135" /><Relationship Type="http://schemas.openxmlformats.org/officeDocument/2006/relationships/slide" Target="/ppt/slides/slide6.xml" Id="Ra9cb55728dd9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c72e7f0f54d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64b4a1b484d80" /><Relationship Type="http://schemas.openxmlformats.org/officeDocument/2006/relationships/theme" Target="/ppt/slideMasters/theme/theme1.xml" Id="R7888e599938d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64b4a1b48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252b725a0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134868b8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a1c568586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ca8d4cf6e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edc26d02f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14bedfa0c4f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NÆRINGS- OG NYTELSESMIDDELARBEIDERFORBUND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996 478 000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