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42ab02077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88dc8e0064f4f"/>
  </p:sldMasterIdLst>
  <p:sldIdLst>
    <p:sldId xmlns:r="http://schemas.openxmlformats.org/officeDocument/2006/relationships" id="256" r:id="R7b16f5757a044685"/>
    <p:sldId xmlns:r="http://schemas.openxmlformats.org/officeDocument/2006/relationships" id="257" r:id="Refb9657b21fe4330"/>
    <p:sldId xmlns:r="http://schemas.openxmlformats.org/officeDocument/2006/relationships" id="258" r:id="R1ca227cbccec4307"/>
    <p:sldId xmlns:r="http://schemas.openxmlformats.org/officeDocument/2006/relationships" id="259" r:id="R9d016212c9314fc3"/>
    <p:sldId xmlns:r="http://schemas.openxmlformats.org/officeDocument/2006/relationships" id="260" r:id="R2c381eb1d861415f"/>
    <p:sldId xmlns:r="http://schemas.openxmlformats.org/officeDocument/2006/relationships" id="261" r:id="Rc6635d21d3ab467e"/>
    <p:sldId xmlns:r="http://schemas.openxmlformats.org/officeDocument/2006/relationships" id="262" r:id="Rbf349eb1b8aa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88dc8e0064f4f" /><Relationship Type="http://schemas.openxmlformats.org/officeDocument/2006/relationships/slide" Target="/ppt/slides/slide1.xml" Id="R7b16f5757a044685" /><Relationship Type="http://schemas.openxmlformats.org/officeDocument/2006/relationships/slide" Target="/ppt/slides/slide2.xml" Id="Refb9657b21fe4330" /><Relationship Type="http://schemas.openxmlformats.org/officeDocument/2006/relationships/slide" Target="/ppt/slides/slide3.xml" Id="R1ca227cbccec4307" /><Relationship Type="http://schemas.openxmlformats.org/officeDocument/2006/relationships/slide" Target="/ppt/slides/slide4.xml" Id="R9d016212c9314fc3" /><Relationship Type="http://schemas.openxmlformats.org/officeDocument/2006/relationships/slide" Target="/ppt/slides/slide5.xml" Id="R2c381eb1d861415f" /><Relationship Type="http://schemas.openxmlformats.org/officeDocument/2006/relationships/slide" Target="/ppt/slides/slide6.xml" Id="Rc6635d21d3ab467e" /><Relationship Type="http://schemas.openxmlformats.org/officeDocument/2006/relationships/slide" Target="/ppt/slides/slide7.xml" Id="Rbf349eb1b8aa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88bf0c948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ff46c810e4b14" /><Relationship Type="http://schemas.openxmlformats.org/officeDocument/2006/relationships/theme" Target="/ppt/slideMasters/theme/theme1.xml" Id="R808fa21aa0d945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fff46c810e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296664f8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72bed0727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b09da35f4e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b657489b4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7406470b6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b63e89605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3316f890f4e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GRIMSØEN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22 519 869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38 735 897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PETTER GRIMSØEN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971 133 287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