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1225dfd01a4e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9f465105e645be"/>
  </p:sldMasterIdLst>
  <p:sldIdLst>
    <p:sldId xmlns:r="http://schemas.openxmlformats.org/officeDocument/2006/relationships" id="256" r:id="Rc8ddd5f1724a4d38"/>
    <p:sldId xmlns:r="http://schemas.openxmlformats.org/officeDocument/2006/relationships" id="257" r:id="R798a4c0e89994421"/>
    <p:sldId xmlns:r="http://schemas.openxmlformats.org/officeDocument/2006/relationships" id="258" r:id="Re0f2efc40a4f4e79"/>
    <p:sldId xmlns:r="http://schemas.openxmlformats.org/officeDocument/2006/relationships" id="259" r:id="R1ff648c5079b4e5c"/>
    <p:sldId xmlns:r="http://schemas.openxmlformats.org/officeDocument/2006/relationships" id="260" r:id="R8366dab042794865"/>
    <p:sldId xmlns:r="http://schemas.openxmlformats.org/officeDocument/2006/relationships" id="261" r:id="Rad5d3bd72d51435f"/>
    <p:sldId xmlns:r="http://schemas.openxmlformats.org/officeDocument/2006/relationships" id="262" r:id="Raa39a19457c94c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f465105e645be" /><Relationship Type="http://schemas.openxmlformats.org/officeDocument/2006/relationships/slide" Target="/ppt/slides/slide1.xml" Id="Rc8ddd5f1724a4d38" /><Relationship Type="http://schemas.openxmlformats.org/officeDocument/2006/relationships/slide" Target="/ppt/slides/slide2.xml" Id="R798a4c0e89994421" /><Relationship Type="http://schemas.openxmlformats.org/officeDocument/2006/relationships/slide" Target="/ppt/slides/slide3.xml" Id="Re0f2efc40a4f4e79" /><Relationship Type="http://schemas.openxmlformats.org/officeDocument/2006/relationships/slide" Target="/ppt/slides/slide4.xml" Id="R1ff648c5079b4e5c" /><Relationship Type="http://schemas.openxmlformats.org/officeDocument/2006/relationships/slide" Target="/ppt/slides/slide5.xml" Id="R8366dab042794865" /><Relationship Type="http://schemas.openxmlformats.org/officeDocument/2006/relationships/slide" Target="/ppt/slides/slide6.xml" Id="Rad5d3bd72d51435f" /><Relationship Type="http://schemas.openxmlformats.org/officeDocument/2006/relationships/slide" Target="/ppt/slides/slide7.xml" Id="Raa39a19457c94c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42d5f175044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93a200f4e468d" /><Relationship Type="http://schemas.openxmlformats.org/officeDocument/2006/relationships/theme" Target="/ppt/slideMasters/theme/theme1.xml" Id="Rff02557a8e1c47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f93a200f4e46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0fa32675c43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3c50fe5e746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a7b963e4040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6f3c53bbd44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5f62b8ba445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ea2044d404c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ff036868447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BRAVEHEART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BRAVEHEART CAPITAL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26 444 158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271 309 451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279 557 827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WILLIAM WALLACE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Tjernsrudveien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971 189 371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