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4c0981aea44e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062bff316c4745"/>
  </p:sldMasterIdLst>
  <p:sldIdLst>
    <p:sldId xmlns:r="http://schemas.openxmlformats.org/officeDocument/2006/relationships" id="256" r:id="Rb7f212e4ae724fa8"/>
    <p:sldId xmlns:r="http://schemas.openxmlformats.org/officeDocument/2006/relationships" id="257" r:id="Rf64085e1bd6b4fb2"/>
    <p:sldId xmlns:r="http://schemas.openxmlformats.org/officeDocument/2006/relationships" id="258" r:id="Ra299e4c804564d6f"/>
    <p:sldId xmlns:r="http://schemas.openxmlformats.org/officeDocument/2006/relationships" id="259" r:id="Ra6f2289d4db244a2"/>
    <p:sldId xmlns:r="http://schemas.openxmlformats.org/officeDocument/2006/relationships" id="260" r:id="Rcf70b7b735db40a0"/>
    <p:sldId xmlns:r="http://schemas.openxmlformats.org/officeDocument/2006/relationships" id="261" r:id="R148c9981f97a40a1"/>
    <p:sldId xmlns:r="http://schemas.openxmlformats.org/officeDocument/2006/relationships" id="262" r:id="R6ccefb2bcc4c43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062bff316c4745" /><Relationship Type="http://schemas.openxmlformats.org/officeDocument/2006/relationships/slide" Target="/ppt/slides/slide1.xml" Id="Rb7f212e4ae724fa8" /><Relationship Type="http://schemas.openxmlformats.org/officeDocument/2006/relationships/slide" Target="/ppt/slides/slide2.xml" Id="Rf64085e1bd6b4fb2" /><Relationship Type="http://schemas.openxmlformats.org/officeDocument/2006/relationships/slide" Target="/ppt/slides/slide3.xml" Id="Ra299e4c804564d6f" /><Relationship Type="http://schemas.openxmlformats.org/officeDocument/2006/relationships/slide" Target="/ppt/slides/slide4.xml" Id="Ra6f2289d4db244a2" /><Relationship Type="http://schemas.openxmlformats.org/officeDocument/2006/relationships/slide" Target="/ppt/slides/slide5.xml" Id="Rcf70b7b735db40a0" /><Relationship Type="http://schemas.openxmlformats.org/officeDocument/2006/relationships/slide" Target="/ppt/slides/slide6.xml" Id="R148c9981f97a40a1" /><Relationship Type="http://schemas.openxmlformats.org/officeDocument/2006/relationships/slide" Target="/ppt/slides/slide7.xml" Id="R6ccefb2bcc4c43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e0b541a5944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1c4fab42c4195" /><Relationship Type="http://schemas.openxmlformats.org/officeDocument/2006/relationships/theme" Target="/ppt/slideMasters/theme/theme1.xml" Id="R0e223a556dea4d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b1c4fab42c41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929d7305b46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161e818fe40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d440ffdf245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013ba3ce248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269fcdad546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0d475d05743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3ad3c7f4b4c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OCTOPUS HELLVIK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OCTOPUS HELLVIK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6 323 024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TOLLESHAUG JOHN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Ove Tolleshaug, Jernalderveien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971 233 907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