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b02d94c70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389cf66224964"/>
  </p:sldMasterIdLst>
  <p:sldIdLst>
    <p:sldId xmlns:r="http://schemas.openxmlformats.org/officeDocument/2006/relationships" id="256" r:id="R298bec287e134b97"/>
    <p:sldId xmlns:r="http://schemas.openxmlformats.org/officeDocument/2006/relationships" id="257" r:id="R4325c0186ac34b75"/>
    <p:sldId xmlns:r="http://schemas.openxmlformats.org/officeDocument/2006/relationships" id="258" r:id="Raa72aee1e3974c34"/>
    <p:sldId xmlns:r="http://schemas.openxmlformats.org/officeDocument/2006/relationships" id="259" r:id="Ra1efeb65324d4ade"/>
    <p:sldId xmlns:r="http://schemas.openxmlformats.org/officeDocument/2006/relationships" id="260" r:id="Rd6cc14f2f226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389cf66224964" /><Relationship Type="http://schemas.openxmlformats.org/officeDocument/2006/relationships/slide" Target="/ppt/slides/slide1.xml" Id="R298bec287e134b97" /><Relationship Type="http://schemas.openxmlformats.org/officeDocument/2006/relationships/slide" Target="/ppt/slides/slide2.xml" Id="R4325c0186ac34b75" /><Relationship Type="http://schemas.openxmlformats.org/officeDocument/2006/relationships/slide" Target="/ppt/slides/slide3.xml" Id="Raa72aee1e3974c34" /><Relationship Type="http://schemas.openxmlformats.org/officeDocument/2006/relationships/slide" Target="/ppt/slides/slide4.xml" Id="Ra1efeb65324d4ade" /><Relationship Type="http://schemas.openxmlformats.org/officeDocument/2006/relationships/slide" Target="/ppt/slides/slide5.xml" Id="Rd6cc14f2f226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9c8426f71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7e8808014fba" /><Relationship Type="http://schemas.openxmlformats.org/officeDocument/2006/relationships/theme" Target="/ppt/slideMasters/theme/theme1.xml" Id="Re20f513add49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b7e880801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e8881191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aaa40728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192637b7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08689bab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638b6bbe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