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5f8416d14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1b5bbd8524c8a"/>
  </p:sldMasterIdLst>
  <p:sldIdLst>
    <p:sldId xmlns:r="http://schemas.openxmlformats.org/officeDocument/2006/relationships" id="256" r:id="Rfd721d98f5684d69"/>
    <p:sldId xmlns:r="http://schemas.openxmlformats.org/officeDocument/2006/relationships" id="257" r:id="R70e296ef9c0b419e"/>
    <p:sldId xmlns:r="http://schemas.openxmlformats.org/officeDocument/2006/relationships" id="258" r:id="R54fa29bf090546a8"/>
    <p:sldId xmlns:r="http://schemas.openxmlformats.org/officeDocument/2006/relationships" id="259" r:id="R9f1b06f276ab4f89"/>
    <p:sldId xmlns:r="http://schemas.openxmlformats.org/officeDocument/2006/relationships" id="260" r:id="R2be09b7a388e4d1f"/>
    <p:sldId xmlns:r="http://schemas.openxmlformats.org/officeDocument/2006/relationships" id="261" r:id="R5f8a2e51282e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1b5bbd8524c8a" /><Relationship Type="http://schemas.openxmlformats.org/officeDocument/2006/relationships/slide" Target="/ppt/slides/slide1.xml" Id="Rfd721d98f5684d69" /><Relationship Type="http://schemas.openxmlformats.org/officeDocument/2006/relationships/slide" Target="/ppt/slides/slide2.xml" Id="R70e296ef9c0b419e" /><Relationship Type="http://schemas.openxmlformats.org/officeDocument/2006/relationships/slide" Target="/ppt/slides/slide3.xml" Id="R54fa29bf090546a8" /><Relationship Type="http://schemas.openxmlformats.org/officeDocument/2006/relationships/slide" Target="/ppt/slides/slide4.xml" Id="R9f1b06f276ab4f89" /><Relationship Type="http://schemas.openxmlformats.org/officeDocument/2006/relationships/slide" Target="/ppt/slides/slide5.xml" Id="R2be09b7a388e4d1f" /><Relationship Type="http://schemas.openxmlformats.org/officeDocument/2006/relationships/slide" Target="/ppt/slides/slide6.xml" Id="R5f8a2e51282e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ecaac862f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2133335704c1c" /><Relationship Type="http://schemas.openxmlformats.org/officeDocument/2006/relationships/theme" Target="/ppt/slideMasters/theme/theme1.xml" Id="R8fbd077de5b5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213333570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46bddae4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028ad50e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8007fb2f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70905f67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8fa20be7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f67ddf91b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