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877546ab8d48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cdd5764f674ec6"/>
  </p:sldMasterIdLst>
  <p:sldIdLst>
    <p:sldId xmlns:r="http://schemas.openxmlformats.org/officeDocument/2006/relationships" id="256" r:id="R4822c088cd2e46f6"/>
    <p:sldId xmlns:r="http://schemas.openxmlformats.org/officeDocument/2006/relationships" id="257" r:id="R0b4ad18284d94f49"/>
    <p:sldId xmlns:r="http://schemas.openxmlformats.org/officeDocument/2006/relationships" id="258" r:id="R8037b72afe974a58"/>
    <p:sldId xmlns:r="http://schemas.openxmlformats.org/officeDocument/2006/relationships" id="259" r:id="R7ecb4087f6934ebb"/>
    <p:sldId xmlns:r="http://schemas.openxmlformats.org/officeDocument/2006/relationships" id="260" r:id="R33f1b7fb45db41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cdd5764f674ec6" /><Relationship Type="http://schemas.openxmlformats.org/officeDocument/2006/relationships/slide" Target="/ppt/slides/slide1.xml" Id="R4822c088cd2e46f6" /><Relationship Type="http://schemas.openxmlformats.org/officeDocument/2006/relationships/slide" Target="/ppt/slides/slide2.xml" Id="R0b4ad18284d94f49" /><Relationship Type="http://schemas.openxmlformats.org/officeDocument/2006/relationships/slide" Target="/ppt/slides/slide3.xml" Id="R8037b72afe974a58" /><Relationship Type="http://schemas.openxmlformats.org/officeDocument/2006/relationships/slide" Target="/ppt/slides/slide4.xml" Id="R7ecb4087f6934ebb" /><Relationship Type="http://schemas.openxmlformats.org/officeDocument/2006/relationships/slide" Target="/ppt/slides/slide5.xml" Id="R33f1b7fb45db41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60902f165c46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1ef997a69e4dfa" /><Relationship Type="http://schemas.openxmlformats.org/officeDocument/2006/relationships/theme" Target="/ppt/slideMasters/theme/theme1.xml" Id="R7737be39cf384d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1ef997a69e4d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ef83257534c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47ade36ef4b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edcd32cbfe41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5f76f7bbf48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8e6c72387241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RUSPOLITISK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RUSPOLITISK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RUSPOLITISK FELLESRÅD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RUSPOLITISK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RUSPOLITISK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RUSPOLITISK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post@ruspolitiskfellesrad.no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www.ruspolitiskfellesrad.no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971 429 607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RUSPOLITISK FELLESRÅD</a:t>
            </a:r>
          </a:p>
        </p:txBody>
      </p:sp>
    </p:spTree>
  </p:cSld>
  <p:clrMapOvr>
    <a:masterClrMapping xmlns:a="http://schemas.openxmlformats.org/drawingml/2006/main"/>
  </p:clrMapOvr>
</p:sld>
</file>