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7d7351ca4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e62916e6149be"/>
  </p:sldMasterIdLst>
  <p:sldIdLst>
    <p:sldId xmlns:r="http://schemas.openxmlformats.org/officeDocument/2006/relationships" id="256" r:id="R2c6a9d1d6a5249a6"/>
    <p:sldId xmlns:r="http://schemas.openxmlformats.org/officeDocument/2006/relationships" id="257" r:id="Rb819873adcad4c17"/>
    <p:sldId xmlns:r="http://schemas.openxmlformats.org/officeDocument/2006/relationships" id="258" r:id="Re312f9a085564972"/>
    <p:sldId xmlns:r="http://schemas.openxmlformats.org/officeDocument/2006/relationships" id="259" r:id="R7290a41492db4971"/>
    <p:sldId xmlns:r="http://schemas.openxmlformats.org/officeDocument/2006/relationships" id="260" r:id="Rddcd735ce81c44cf"/>
    <p:sldId xmlns:r="http://schemas.openxmlformats.org/officeDocument/2006/relationships" id="261" r:id="Ra1a7ad8f384c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e62916e6149be" /><Relationship Type="http://schemas.openxmlformats.org/officeDocument/2006/relationships/slide" Target="/ppt/slides/slide1.xml" Id="R2c6a9d1d6a5249a6" /><Relationship Type="http://schemas.openxmlformats.org/officeDocument/2006/relationships/slide" Target="/ppt/slides/slide2.xml" Id="Rb819873adcad4c17" /><Relationship Type="http://schemas.openxmlformats.org/officeDocument/2006/relationships/slide" Target="/ppt/slides/slide3.xml" Id="Re312f9a085564972" /><Relationship Type="http://schemas.openxmlformats.org/officeDocument/2006/relationships/slide" Target="/ppt/slides/slide4.xml" Id="R7290a41492db4971" /><Relationship Type="http://schemas.openxmlformats.org/officeDocument/2006/relationships/slide" Target="/ppt/slides/slide5.xml" Id="Rddcd735ce81c44cf" /><Relationship Type="http://schemas.openxmlformats.org/officeDocument/2006/relationships/slide" Target="/ppt/slides/slide6.xml" Id="Ra1a7ad8f384c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75bae15d8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660efc3648e2" /><Relationship Type="http://schemas.openxmlformats.org/officeDocument/2006/relationships/theme" Target="/ppt/slideMasters/theme/theme1.xml" Id="R1610fa9a7e78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8660efc36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e14adc31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249e8683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813a48ba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02d7d62d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49cb4592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545c8899e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