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302220477a4c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0d3b13dc4e482e"/>
  </p:sldMasterIdLst>
  <p:sldIdLst>
    <p:sldId xmlns:r="http://schemas.openxmlformats.org/officeDocument/2006/relationships" id="256" r:id="R8839b98477fe4ed8"/>
    <p:sldId xmlns:r="http://schemas.openxmlformats.org/officeDocument/2006/relationships" id="257" r:id="Rcea3ee7680c34c93"/>
    <p:sldId xmlns:r="http://schemas.openxmlformats.org/officeDocument/2006/relationships" id="258" r:id="R7f72dfa1895b4ebd"/>
    <p:sldId xmlns:r="http://schemas.openxmlformats.org/officeDocument/2006/relationships" id="259" r:id="R95ca2f9859d043b9"/>
    <p:sldId xmlns:r="http://schemas.openxmlformats.org/officeDocument/2006/relationships" id="260" r:id="Rd8d5ac29465040d0"/>
    <p:sldId xmlns:r="http://schemas.openxmlformats.org/officeDocument/2006/relationships" id="261" r:id="R873522d9ce7945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0d3b13dc4e482e" /><Relationship Type="http://schemas.openxmlformats.org/officeDocument/2006/relationships/slide" Target="/ppt/slides/slide1.xml" Id="R8839b98477fe4ed8" /><Relationship Type="http://schemas.openxmlformats.org/officeDocument/2006/relationships/slide" Target="/ppt/slides/slide2.xml" Id="Rcea3ee7680c34c93" /><Relationship Type="http://schemas.openxmlformats.org/officeDocument/2006/relationships/slide" Target="/ppt/slides/slide3.xml" Id="R7f72dfa1895b4ebd" /><Relationship Type="http://schemas.openxmlformats.org/officeDocument/2006/relationships/slide" Target="/ppt/slides/slide4.xml" Id="R95ca2f9859d043b9" /><Relationship Type="http://schemas.openxmlformats.org/officeDocument/2006/relationships/slide" Target="/ppt/slides/slide5.xml" Id="Rd8d5ac29465040d0" /><Relationship Type="http://schemas.openxmlformats.org/officeDocument/2006/relationships/slide" Target="/ppt/slides/slide6.xml" Id="R873522d9ce7945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5adea7760843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a22ff457a4304" /><Relationship Type="http://schemas.openxmlformats.org/officeDocument/2006/relationships/theme" Target="/ppt/slideMasters/theme/theme1.xml" Id="R683cb3cda3bc48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4a22ff457a43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e43a7aa274c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216cd86ae46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de22f226c43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2fc4d6fe449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3c9b1ad194d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c127f37aa49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ULVIK REKNESKAPSLAG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ULVIK REKNESKAPSLAG SA ble etablert [år] og holder til i Ulvik.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250 110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250 598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Storøyni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5730 Ulvik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64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ulvik@vekstra.no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971 455 659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