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3d856075eb4b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01c5a08e924f44"/>
  </p:sldMasterIdLst>
  <p:sldIdLst>
    <p:sldId xmlns:r="http://schemas.openxmlformats.org/officeDocument/2006/relationships" id="256" r:id="R84f14668c2234386"/>
    <p:sldId xmlns:r="http://schemas.openxmlformats.org/officeDocument/2006/relationships" id="257" r:id="Ra01e86ebfd8441ef"/>
    <p:sldId xmlns:r="http://schemas.openxmlformats.org/officeDocument/2006/relationships" id="258" r:id="R218ef0407a824598"/>
    <p:sldId xmlns:r="http://schemas.openxmlformats.org/officeDocument/2006/relationships" id="259" r:id="R646df48a652c424e"/>
    <p:sldId xmlns:r="http://schemas.openxmlformats.org/officeDocument/2006/relationships" id="260" r:id="Reaf3c61f6e154b70"/>
    <p:sldId xmlns:r="http://schemas.openxmlformats.org/officeDocument/2006/relationships" id="261" r:id="Rb66a2fa8eb2f4c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01c5a08e924f44" /><Relationship Type="http://schemas.openxmlformats.org/officeDocument/2006/relationships/slide" Target="/ppt/slides/slide1.xml" Id="R84f14668c2234386" /><Relationship Type="http://schemas.openxmlformats.org/officeDocument/2006/relationships/slide" Target="/ppt/slides/slide2.xml" Id="Ra01e86ebfd8441ef" /><Relationship Type="http://schemas.openxmlformats.org/officeDocument/2006/relationships/slide" Target="/ppt/slides/slide3.xml" Id="R218ef0407a824598" /><Relationship Type="http://schemas.openxmlformats.org/officeDocument/2006/relationships/slide" Target="/ppt/slides/slide4.xml" Id="R646df48a652c424e" /><Relationship Type="http://schemas.openxmlformats.org/officeDocument/2006/relationships/slide" Target="/ppt/slides/slide5.xml" Id="Reaf3c61f6e154b70" /><Relationship Type="http://schemas.openxmlformats.org/officeDocument/2006/relationships/slide" Target="/ppt/slides/slide6.xml" Id="Rb66a2fa8eb2f4c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52badaca0548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aa13c7e35477b" /><Relationship Type="http://schemas.openxmlformats.org/officeDocument/2006/relationships/theme" Target="/ppt/slideMasters/theme/theme1.xml" Id="R2b3f037a64fe4a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7aa13c7e3547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1841f25e34d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e441a1ae647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4dc37fb494c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0cb7421934a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a4a7ac4344d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13bc99bf64a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DIGNI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DIGNI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24 015 512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−214 278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−214 278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5 184 865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18 703 627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Arbins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11 11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post@digni.no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www.digni.no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971 493 399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