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dab3c703a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8cf168139414f"/>
  </p:sldMasterIdLst>
  <p:sldIdLst>
    <p:sldId xmlns:r="http://schemas.openxmlformats.org/officeDocument/2006/relationships" id="256" r:id="Ra15428c7874c466f"/>
    <p:sldId xmlns:r="http://schemas.openxmlformats.org/officeDocument/2006/relationships" id="257" r:id="R99cb3767fbb24510"/>
    <p:sldId xmlns:r="http://schemas.openxmlformats.org/officeDocument/2006/relationships" id="258" r:id="R0cd485af0e1f40ef"/>
    <p:sldId xmlns:r="http://schemas.openxmlformats.org/officeDocument/2006/relationships" id="259" r:id="R9e70a6bf81f14122"/>
    <p:sldId xmlns:r="http://schemas.openxmlformats.org/officeDocument/2006/relationships" id="260" r:id="R92f1d602c355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8cf168139414f" /><Relationship Type="http://schemas.openxmlformats.org/officeDocument/2006/relationships/slide" Target="/ppt/slides/slide1.xml" Id="Ra15428c7874c466f" /><Relationship Type="http://schemas.openxmlformats.org/officeDocument/2006/relationships/slide" Target="/ppt/slides/slide2.xml" Id="R99cb3767fbb24510" /><Relationship Type="http://schemas.openxmlformats.org/officeDocument/2006/relationships/slide" Target="/ppt/slides/slide3.xml" Id="R0cd485af0e1f40ef" /><Relationship Type="http://schemas.openxmlformats.org/officeDocument/2006/relationships/slide" Target="/ppt/slides/slide4.xml" Id="R9e70a6bf81f14122" /><Relationship Type="http://schemas.openxmlformats.org/officeDocument/2006/relationships/slide" Target="/ppt/slides/slide5.xml" Id="R92f1d602c355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a733a075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ca57fb3e44a1" /><Relationship Type="http://schemas.openxmlformats.org/officeDocument/2006/relationships/theme" Target="/ppt/slideMasters/theme/theme1.xml" Id="R87de7cad7031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8ca57fb3e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085838e6a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a1b4a612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f2145ffb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f320cce95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12ecc85b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