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0d4ec6599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c923e858a4e48"/>
  </p:sldMasterIdLst>
  <p:sldIdLst>
    <p:sldId xmlns:r="http://schemas.openxmlformats.org/officeDocument/2006/relationships" id="256" r:id="R251b4458a4d847ea"/>
    <p:sldId xmlns:r="http://schemas.openxmlformats.org/officeDocument/2006/relationships" id="257" r:id="R296732a36a4149b8"/>
    <p:sldId xmlns:r="http://schemas.openxmlformats.org/officeDocument/2006/relationships" id="258" r:id="Rc1c2ac46fe394528"/>
    <p:sldId xmlns:r="http://schemas.openxmlformats.org/officeDocument/2006/relationships" id="259" r:id="Rd43cfe9891cb4ba3"/>
    <p:sldId xmlns:r="http://schemas.openxmlformats.org/officeDocument/2006/relationships" id="260" r:id="R24ed44238068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c923e858a4e48" /><Relationship Type="http://schemas.openxmlformats.org/officeDocument/2006/relationships/slide" Target="/ppt/slides/slide1.xml" Id="R251b4458a4d847ea" /><Relationship Type="http://schemas.openxmlformats.org/officeDocument/2006/relationships/slide" Target="/ppt/slides/slide2.xml" Id="R296732a36a4149b8" /><Relationship Type="http://schemas.openxmlformats.org/officeDocument/2006/relationships/slide" Target="/ppt/slides/slide3.xml" Id="Rc1c2ac46fe394528" /><Relationship Type="http://schemas.openxmlformats.org/officeDocument/2006/relationships/slide" Target="/ppt/slides/slide4.xml" Id="Rd43cfe9891cb4ba3" /><Relationship Type="http://schemas.openxmlformats.org/officeDocument/2006/relationships/slide" Target="/ppt/slides/slide5.xml" Id="R24ed44238068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c9c1ffc92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2872855814cef" /><Relationship Type="http://schemas.openxmlformats.org/officeDocument/2006/relationships/theme" Target="/ppt/slideMasters/theme/theme1.xml" Id="R6bf34a1aa705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287285581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3e968d56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fe2807bb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bc271d4c2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9d246dba5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959ab988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