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0456c86db64e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99646553d44f3b"/>
  </p:sldMasterIdLst>
  <p:sldIdLst>
    <p:sldId xmlns:r="http://schemas.openxmlformats.org/officeDocument/2006/relationships" id="256" r:id="R3d04b1fb9fac4a4f"/>
    <p:sldId xmlns:r="http://schemas.openxmlformats.org/officeDocument/2006/relationships" id="257" r:id="Rc3f771d4e8fe4003"/>
    <p:sldId xmlns:r="http://schemas.openxmlformats.org/officeDocument/2006/relationships" id="258" r:id="Rdc68679d890b4a7d"/>
    <p:sldId xmlns:r="http://schemas.openxmlformats.org/officeDocument/2006/relationships" id="259" r:id="R5c0f3136c2f745d4"/>
    <p:sldId xmlns:r="http://schemas.openxmlformats.org/officeDocument/2006/relationships" id="260" r:id="Rcc117022fd8847d1"/>
    <p:sldId xmlns:r="http://schemas.openxmlformats.org/officeDocument/2006/relationships" id="261" r:id="Rd5ecb686579a4b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99646553d44f3b" /><Relationship Type="http://schemas.openxmlformats.org/officeDocument/2006/relationships/slide" Target="/ppt/slides/slide1.xml" Id="R3d04b1fb9fac4a4f" /><Relationship Type="http://schemas.openxmlformats.org/officeDocument/2006/relationships/slide" Target="/ppt/slides/slide2.xml" Id="Rc3f771d4e8fe4003" /><Relationship Type="http://schemas.openxmlformats.org/officeDocument/2006/relationships/slide" Target="/ppt/slides/slide3.xml" Id="Rdc68679d890b4a7d" /><Relationship Type="http://schemas.openxmlformats.org/officeDocument/2006/relationships/slide" Target="/ppt/slides/slide4.xml" Id="R5c0f3136c2f745d4" /><Relationship Type="http://schemas.openxmlformats.org/officeDocument/2006/relationships/slide" Target="/ppt/slides/slide5.xml" Id="Rcc117022fd8847d1" /><Relationship Type="http://schemas.openxmlformats.org/officeDocument/2006/relationships/slide" Target="/ppt/slides/slide6.xml" Id="Rd5ecb686579a4b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d0c278e6214f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c4ce4d5be413d" /><Relationship Type="http://schemas.openxmlformats.org/officeDocument/2006/relationships/theme" Target="/ppt/slideMasters/theme/theme1.xml" Id="Rd47c14ee75cd40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ec4ce4d5be41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89220e34e4d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222a9475543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22d74355d549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206d3c4d042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2a6628f4d42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394bc9b2245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FORBUNDET FOR LEDELSE OG TEKNIKK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FORBUNDET FOR LEDELSE OG TEKNIKK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Hammersborggata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10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postkasse@flt.no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971 526 556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FORBUNDET FOR LEDELSE OG TEKNIKK</a:t>
            </a:r>
          </a:p>
        </p:txBody>
      </p:sp>
    </p:spTree>
  </p:cSld>
  <p:clrMapOvr>
    <a:masterClrMapping xmlns:a="http://schemas.openxmlformats.org/drawingml/2006/main"/>
  </p:clrMapOvr>
</p:sld>
</file>